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6" r:id="rId6"/>
    <p:sldId id="259" r:id="rId7"/>
    <p:sldId id="262" r:id="rId8"/>
    <p:sldId id="266" r:id="rId9"/>
    <p:sldId id="265" r:id="rId10"/>
    <p:sldId id="275" r:id="rId11"/>
    <p:sldId id="264" r:id="rId12"/>
    <p:sldId id="263" r:id="rId13"/>
    <p:sldId id="267" r:id="rId14"/>
    <p:sldId id="272" r:id="rId15"/>
    <p:sldId id="270" r:id="rId16"/>
    <p:sldId id="271" r:id="rId17"/>
    <p:sldId id="277" r:id="rId18"/>
    <p:sldId id="273" r:id="rId19"/>
    <p:sldId id="274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Reinikkala" initials="PR" lastIdx="7" clrIdx="0">
    <p:extLst>
      <p:ext uri="{19B8F6BF-5375-455C-9EA6-DF929625EA0E}">
        <p15:presenceInfo xmlns:p15="http://schemas.microsoft.com/office/powerpoint/2012/main" userId="S::paula.reinikkala_kolumbus.fi#ext#@sanoma.onmicrosoft.com::74617740-c4c6-4708-b4d0-021b7f4c02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DA"/>
    <a:srgbClr val="D7EBE8"/>
    <a:srgbClr val="EAF6FE"/>
    <a:srgbClr val="1185CD"/>
    <a:srgbClr val="B27BB3"/>
    <a:srgbClr val="CBE3DF"/>
    <a:srgbClr val="0F4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jo Orkovaara" userId="S::pirjo.orkovaara_gmail.com#ext#@sanoma.onmicrosoft.com::40f43856-3511-43a1-9884-86a3689dc2a9" providerId="AD" clId="Web-{C0339172-627A-0085-21E9-DB65DD7E1FCF}"/>
    <pc:docChg chg="delSld modSld sldOrd">
      <pc:chgData name="Pirjo Orkovaara" userId="S::pirjo.orkovaara_gmail.com#ext#@sanoma.onmicrosoft.com::40f43856-3511-43a1-9884-86a3689dc2a9" providerId="AD" clId="Web-{C0339172-627A-0085-21E9-DB65DD7E1FCF}" dt="2020-12-14T09:26:12.593" v="48" actId="1076"/>
      <pc:docMkLst>
        <pc:docMk/>
      </pc:docMkLst>
      <pc:sldChg chg="del">
        <pc:chgData name="Pirjo Orkovaara" userId="S::pirjo.orkovaara_gmail.com#ext#@sanoma.onmicrosoft.com::40f43856-3511-43a1-9884-86a3689dc2a9" providerId="AD" clId="Web-{C0339172-627A-0085-21E9-DB65DD7E1FCF}" dt="2020-12-14T09:22:44.140" v="1"/>
        <pc:sldMkLst>
          <pc:docMk/>
          <pc:sldMk cId="690273352" sldId="268"/>
        </pc:sldMkLst>
      </pc:sldChg>
      <pc:sldChg chg="addSp modSp ord">
        <pc:chgData name="Pirjo Orkovaara" userId="S::pirjo.orkovaara_gmail.com#ext#@sanoma.onmicrosoft.com::40f43856-3511-43a1-9884-86a3689dc2a9" providerId="AD" clId="Web-{C0339172-627A-0085-21E9-DB65DD7E1FCF}" dt="2020-12-14T09:26:12.593" v="48" actId="1076"/>
        <pc:sldMkLst>
          <pc:docMk/>
          <pc:sldMk cId="1200215896" sldId="275"/>
        </pc:sldMkLst>
        <pc:spChg chg="add mod">
          <ac:chgData name="Pirjo Orkovaara" userId="S::pirjo.orkovaara_gmail.com#ext#@sanoma.onmicrosoft.com::40f43856-3511-43a1-9884-86a3689dc2a9" providerId="AD" clId="Web-{C0339172-627A-0085-21E9-DB65DD7E1FCF}" dt="2020-12-14T09:26:12.593" v="48" actId="1076"/>
          <ac:spMkLst>
            <pc:docMk/>
            <pc:sldMk cId="1200215896" sldId="275"/>
            <ac:spMk id="4" creationId="{4DB2FF16-B3C4-4642-AF4E-B5BE28B364FA}"/>
          </ac:spMkLst>
        </pc:spChg>
      </pc:sldChg>
    </pc:docChg>
  </pc:docChgLst>
  <pc:docChgLst>
    <pc:chgData name="Pirjo Orkovaara" userId="S::pirjo.orkovaara_gmail.com#ext#@sanoma.onmicrosoft.com::40f43856-3511-43a1-9884-86a3689dc2a9" providerId="AD" clId="Web-{D9B40008-7F84-DCDB-826F-72D9D26FE075}"/>
    <pc:docChg chg="delSld modSld">
      <pc:chgData name="Pirjo Orkovaara" userId="S::pirjo.orkovaara_gmail.com#ext#@sanoma.onmicrosoft.com::40f43856-3511-43a1-9884-86a3689dc2a9" providerId="AD" clId="Web-{D9B40008-7F84-DCDB-826F-72D9D26FE075}" dt="2021-01-15T13:54:22.625" v="317"/>
      <pc:docMkLst>
        <pc:docMk/>
      </pc:docMkLst>
      <pc:sldChg chg="del">
        <pc:chgData name="Pirjo Orkovaara" userId="S::pirjo.orkovaara_gmail.com#ext#@sanoma.onmicrosoft.com::40f43856-3511-43a1-9884-86a3689dc2a9" providerId="AD" clId="Web-{D9B40008-7F84-DCDB-826F-72D9D26FE075}" dt="2021-01-15T13:54:22.625" v="317"/>
        <pc:sldMkLst>
          <pc:docMk/>
          <pc:sldMk cId="3109682606" sldId="258"/>
        </pc:sldMkLst>
      </pc:sldChg>
      <pc:sldChg chg="addSp delSp modSp delCm">
        <pc:chgData name="Pirjo Orkovaara" userId="S::pirjo.orkovaara_gmail.com#ext#@sanoma.onmicrosoft.com::40f43856-3511-43a1-9884-86a3689dc2a9" providerId="AD" clId="Web-{D9B40008-7F84-DCDB-826F-72D9D26FE075}" dt="2021-01-15T13:43:30.235" v="214" actId="1076"/>
        <pc:sldMkLst>
          <pc:docMk/>
          <pc:sldMk cId="132161363" sldId="264"/>
        </pc:sldMkLst>
        <pc:spChg chg="add mod">
          <ac:chgData name="Pirjo Orkovaara" userId="S::pirjo.orkovaara_gmail.com#ext#@sanoma.onmicrosoft.com::40f43856-3511-43a1-9884-86a3689dc2a9" providerId="AD" clId="Web-{D9B40008-7F84-DCDB-826F-72D9D26FE075}" dt="2021-01-15T13:42:28.937" v="202" actId="14100"/>
          <ac:spMkLst>
            <pc:docMk/>
            <pc:sldMk cId="132161363" sldId="264"/>
            <ac:spMk id="6" creationId="{466E53A9-E988-483B-B593-818485DD1EA9}"/>
          </ac:spMkLst>
        </pc:spChg>
        <pc:spChg chg="add mod">
          <ac:chgData name="Pirjo Orkovaara" userId="S::pirjo.orkovaara_gmail.com#ext#@sanoma.onmicrosoft.com::40f43856-3511-43a1-9884-86a3689dc2a9" providerId="AD" clId="Web-{D9B40008-7F84-DCDB-826F-72D9D26FE075}" dt="2021-01-15T13:43:30.235" v="214" actId="1076"/>
          <ac:spMkLst>
            <pc:docMk/>
            <pc:sldMk cId="132161363" sldId="264"/>
            <ac:spMk id="8" creationId="{6CF71011-5794-4873-B175-CD2634D6E191}"/>
          </ac:spMkLst>
        </pc:spChg>
        <pc:picChg chg="del mod ord">
          <ac:chgData name="Pirjo Orkovaara" userId="S::pirjo.orkovaara_gmail.com#ext#@sanoma.onmicrosoft.com::40f43856-3511-43a1-9884-86a3689dc2a9" providerId="AD" clId="Web-{D9B40008-7F84-DCDB-826F-72D9D26FE075}" dt="2021-01-15T13:41:21.857" v="189"/>
          <ac:picMkLst>
            <pc:docMk/>
            <pc:sldMk cId="132161363" sldId="264"/>
            <ac:picMk id="2" creationId="{28CE640D-7F9B-4461-8FF7-2F2399EC8AC6}"/>
          </ac:picMkLst>
        </pc:picChg>
        <pc:picChg chg="add mod">
          <ac:chgData name="Pirjo Orkovaara" userId="S::pirjo.orkovaara_gmail.com#ext#@sanoma.onmicrosoft.com::40f43856-3511-43a1-9884-86a3689dc2a9" providerId="AD" clId="Web-{D9B40008-7F84-DCDB-826F-72D9D26FE075}" dt="2021-01-15T13:38:52.776" v="125" actId="14100"/>
          <ac:picMkLst>
            <pc:docMk/>
            <pc:sldMk cId="132161363" sldId="264"/>
            <ac:picMk id="5" creationId="{51152D84-62FF-4E9C-99BB-77083E2A1613}"/>
          </ac:picMkLst>
        </pc:picChg>
      </pc:sldChg>
      <pc:sldChg chg="modSp">
        <pc:chgData name="Pirjo Orkovaara" userId="S::pirjo.orkovaara_gmail.com#ext#@sanoma.onmicrosoft.com::40f43856-3511-43a1-9884-86a3689dc2a9" providerId="AD" clId="Web-{D9B40008-7F84-DCDB-826F-72D9D26FE075}" dt="2021-01-15T13:36:07.272" v="117" actId="1076"/>
        <pc:sldMkLst>
          <pc:docMk/>
          <pc:sldMk cId="2626210167" sldId="265"/>
        </pc:sldMkLst>
        <pc:picChg chg="mod">
          <ac:chgData name="Pirjo Orkovaara" userId="S::pirjo.orkovaara_gmail.com#ext#@sanoma.onmicrosoft.com::40f43856-3511-43a1-9884-86a3689dc2a9" providerId="AD" clId="Web-{D9B40008-7F84-DCDB-826F-72D9D26FE075}" dt="2021-01-15T13:36:07.272" v="117" actId="1076"/>
          <ac:picMkLst>
            <pc:docMk/>
            <pc:sldMk cId="2626210167" sldId="265"/>
            <ac:picMk id="2" creationId="{B41AD785-E5F9-4124-9785-1238C85A7D45}"/>
          </ac:picMkLst>
        </pc:picChg>
      </pc:sldChg>
      <pc:sldChg chg="addSp delSp modSp">
        <pc:chgData name="Pirjo Orkovaara" userId="S::pirjo.orkovaara_gmail.com#ext#@sanoma.onmicrosoft.com::40f43856-3511-43a1-9884-86a3689dc2a9" providerId="AD" clId="Web-{D9B40008-7F84-DCDB-826F-72D9D26FE075}" dt="2021-01-15T13:35:55.162" v="116" actId="20577"/>
        <pc:sldMkLst>
          <pc:docMk/>
          <pc:sldMk cId="860790236" sldId="266"/>
        </pc:sldMkLst>
        <pc:spChg chg="add mod">
          <ac:chgData name="Pirjo Orkovaara" userId="S::pirjo.orkovaara_gmail.com#ext#@sanoma.onmicrosoft.com::40f43856-3511-43a1-9884-86a3689dc2a9" providerId="AD" clId="Web-{D9B40008-7F84-DCDB-826F-72D9D26FE075}" dt="2021-01-15T13:35:55.162" v="116" actId="20577"/>
          <ac:spMkLst>
            <pc:docMk/>
            <pc:sldMk cId="860790236" sldId="266"/>
            <ac:spMk id="8" creationId="{7349DB6A-DD25-4D5D-A6BB-F1E030C3895A}"/>
          </ac:spMkLst>
        </pc:spChg>
        <pc:picChg chg="add del mod ord">
          <ac:chgData name="Pirjo Orkovaara" userId="S::pirjo.orkovaara_gmail.com#ext#@sanoma.onmicrosoft.com::40f43856-3511-43a1-9884-86a3689dc2a9" providerId="AD" clId="Web-{D9B40008-7F84-DCDB-826F-72D9D26FE075}" dt="2021-01-15T13:34:44.754" v="107" actId="1076"/>
          <ac:picMkLst>
            <pc:docMk/>
            <pc:sldMk cId="860790236" sldId="266"/>
            <ac:picMk id="2" creationId="{DA85EB6A-D1C5-42B9-952E-46BCBCD40D14}"/>
          </ac:picMkLst>
        </pc:picChg>
        <pc:picChg chg="add mod">
          <ac:chgData name="Pirjo Orkovaara" userId="S::pirjo.orkovaara_gmail.com#ext#@sanoma.onmicrosoft.com::40f43856-3511-43a1-9884-86a3689dc2a9" providerId="AD" clId="Web-{D9B40008-7F84-DCDB-826F-72D9D26FE075}" dt="2021-01-15T13:34:33.364" v="106" actId="14100"/>
          <ac:picMkLst>
            <pc:docMk/>
            <pc:sldMk cId="860790236" sldId="266"/>
            <ac:picMk id="5" creationId="{2A8177C6-2694-4454-8E34-A2CE5B5AF6EF}"/>
          </ac:picMkLst>
        </pc:picChg>
        <pc:picChg chg="add del mod">
          <ac:chgData name="Pirjo Orkovaara" userId="S::pirjo.orkovaara_gmail.com#ext#@sanoma.onmicrosoft.com::40f43856-3511-43a1-9884-86a3689dc2a9" providerId="AD" clId="Web-{D9B40008-7F84-DCDB-826F-72D9D26FE075}" dt="2021-01-15T13:33:11.737" v="98"/>
          <ac:picMkLst>
            <pc:docMk/>
            <pc:sldMk cId="860790236" sldId="266"/>
            <ac:picMk id="6" creationId="{6FD4CCFD-6585-4BDB-A537-9431FA4A69A9}"/>
          </ac:picMkLst>
        </pc:picChg>
      </pc:sldChg>
      <pc:sldChg chg="delSp del">
        <pc:chgData name="Pirjo Orkovaara" userId="S::pirjo.orkovaara_gmail.com#ext#@sanoma.onmicrosoft.com::40f43856-3511-43a1-9884-86a3689dc2a9" providerId="AD" clId="Web-{D9B40008-7F84-DCDB-826F-72D9D26FE075}" dt="2021-01-15T13:52:38.091" v="294"/>
        <pc:sldMkLst>
          <pc:docMk/>
          <pc:sldMk cId="4210593026" sldId="269"/>
        </pc:sldMkLst>
        <pc:spChg chg="del">
          <ac:chgData name="Pirjo Orkovaara" userId="S::pirjo.orkovaara_gmail.com#ext#@sanoma.onmicrosoft.com::40f43856-3511-43a1-9884-86a3689dc2a9" providerId="AD" clId="Web-{D9B40008-7F84-DCDB-826F-72D9D26FE075}" dt="2021-01-15T13:44:11.767" v="216"/>
          <ac:spMkLst>
            <pc:docMk/>
            <pc:sldMk cId="4210593026" sldId="269"/>
            <ac:spMk id="7" creationId="{111D7D0C-E464-4732-B6C1-EB332AA305BA}"/>
          </ac:spMkLst>
        </pc:spChg>
      </pc:sldChg>
      <pc:sldChg chg="addSp delSp modSp delCm">
        <pc:chgData name="Pirjo Orkovaara" userId="S::pirjo.orkovaara_gmail.com#ext#@sanoma.onmicrosoft.com::40f43856-3511-43a1-9884-86a3689dc2a9" providerId="AD" clId="Web-{D9B40008-7F84-DCDB-826F-72D9D26FE075}" dt="2021-01-15T13:52:21.950" v="293" actId="1076"/>
        <pc:sldMkLst>
          <pc:docMk/>
          <pc:sldMk cId="1933808818" sldId="272"/>
        </pc:sldMkLst>
        <pc:spChg chg="mod">
          <ac:chgData name="Pirjo Orkovaara" userId="S::pirjo.orkovaara_gmail.com#ext#@sanoma.onmicrosoft.com::40f43856-3511-43a1-9884-86a3689dc2a9" providerId="AD" clId="Web-{D9B40008-7F84-DCDB-826F-72D9D26FE075}" dt="2021-01-15T13:52:21.950" v="293" actId="1076"/>
          <ac:spMkLst>
            <pc:docMk/>
            <pc:sldMk cId="1933808818" sldId="272"/>
            <ac:spMk id="4" creationId="{1709FBEC-CE2E-412B-9758-3865472E5719}"/>
          </ac:spMkLst>
        </pc:spChg>
        <pc:spChg chg="add del mod">
          <ac:chgData name="Pirjo Orkovaara" userId="S::pirjo.orkovaara_gmail.com#ext#@sanoma.onmicrosoft.com::40f43856-3511-43a1-9884-86a3689dc2a9" providerId="AD" clId="Web-{D9B40008-7F84-DCDB-826F-72D9D26FE075}" dt="2021-01-15T13:51:23.246" v="286" actId="1076"/>
          <ac:spMkLst>
            <pc:docMk/>
            <pc:sldMk cId="1933808818" sldId="272"/>
            <ac:spMk id="5" creationId="{D5264642-93A6-421E-AF8A-043CA52E8F1E}"/>
          </ac:spMkLst>
        </pc:spChg>
        <pc:spChg chg="add del mod">
          <ac:chgData name="Pirjo Orkovaara" userId="S::pirjo.orkovaara_gmail.com#ext#@sanoma.onmicrosoft.com::40f43856-3511-43a1-9884-86a3689dc2a9" providerId="AD" clId="Web-{D9B40008-7F84-DCDB-826F-72D9D26FE075}" dt="2021-01-15T13:46:08.395" v="250"/>
          <ac:spMkLst>
            <pc:docMk/>
            <pc:sldMk cId="1933808818" sldId="272"/>
            <ac:spMk id="7" creationId="{7A8C27D7-D54C-4458-860B-8689AA5C8D14}"/>
          </ac:spMkLst>
        </pc:spChg>
        <pc:picChg chg="add">
          <ac:chgData name="Pirjo Orkovaara" userId="S::pirjo.orkovaara_gmail.com#ext#@sanoma.onmicrosoft.com::40f43856-3511-43a1-9884-86a3689dc2a9" providerId="AD" clId="Web-{D9B40008-7F84-DCDB-826F-72D9D26FE075}" dt="2021-01-15T13:51:53.996" v="288"/>
          <ac:picMkLst>
            <pc:docMk/>
            <pc:sldMk cId="1933808818" sldId="272"/>
            <ac:picMk id="9" creationId="{88B17C65-0C5A-4073-B9C7-AAC8FB3FC621}"/>
          </ac:picMkLst>
        </pc:picChg>
      </pc:sldChg>
      <pc:sldChg chg="modSp delCm">
        <pc:chgData name="Pirjo Orkovaara" userId="S::pirjo.orkovaara_gmail.com#ext#@sanoma.onmicrosoft.com::40f43856-3511-43a1-9884-86a3689dc2a9" providerId="AD" clId="Web-{D9B40008-7F84-DCDB-826F-72D9D26FE075}" dt="2021-01-15T13:53:02.670" v="298" actId="1076"/>
        <pc:sldMkLst>
          <pc:docMk/>
          <pc:sldMk cId="2637795710" sldId="274"/>
        </pc:sldMkLst>
        <pc:picChg chg="mod">
          <ac:chgData name="Pirjo Orkovaara" userId="S::pirjo.orkovaara_gmail.com#ext#@sanoma.onmicrosoft.com::40f43856-3511-43a1-9884-86a3689dc2a9" providerId="AD" clId="Web-{D9B40008-7F84-DCDB-826F-72D9D26FE075}" dt="2021-01-15T13:52:58.263" v="297" actId="1076"/>
          <ac:picMkLst>
            <pc:docMk/>
            <pc:sldMk cId="2637795710" sldId="274"/>
            <ac:picMk id="4" creationId="{169F69EB-2C62-43AC-873C-9F242AC32EAA}"/>
          </ac:picMkLst>
        </pc:picChg>
        <pc:picChg chg="mod">
          <ac:chgData name="Pirjo Orkovaara" userId="S::pirjo.orkovaara_gmail.com#ext#@sanoma.onmicrosoft.com::40f43856-3511-43a1-9884-86a3689dc2a9" providerId="AD" clId="Web-{D9B40008-7F84-DCDB-826F-72D9D26FE075}" dt="2021-01-15T13:53:02.670" v="298" actId="1076"/>
          <ac:picMkLst>
            <pc:docMk/>
            <pc:sldMk cId="2637795710" sldId="274"/>
            <ac:picMk id="5" creationId="{9DB943E7-A5EA-4FDE-9D5E-836B4E3ACE5C}"/>
          </ac:picMkLst>
        </pc:picChg>
      </pc:sldChg>
      <pc:sldChg chg="addSp delSp modSp">
        <pc:chgData name="Pirjo Orkovaara" userId="S::pirjo.orkovaara_gmail.com#ext#@sanoma.onmicrosoft.com::40f43856-3511-43a1-9884-86a3689dc2a9" providerId="AD" clId="Web-{D9B40008-7F84-DCDB-826F-72D9D26FE075}" dt="2021-01-15T13:28:31.934" v="87" actId="14100"/>
        <pc:sldMkLst>
          <pc:docMk/>
          <pc:sldMk cId="1200215896" sldId="275"/>
        </pc:sldMkLst>
        <pc:spChg chg="add mod">
          <ac:chgData name="Pirjo Orkovaara" userId="S::pirjo.orkovaara_gmail.com#ext#@sanoma.onmicrosoft.com::40f43856-3511-43a1-9884-86a3689dc2a9" providerId="AD" clId="Web-{D9B40008-7F84-DCDB-826F-72D9D26FE075}" dt="2021-01-15T13:25:58.508" v="67" actId="1076"/>
          <ac:spMkLst>
            <pc:docMk/>
            <pc:sldMk cId="1200215896" sldId="275"/>
            <ac:spMk id="5" creationId="{BAB7A431-CC88-4EC3-90EC-F771FEA3749D}"/>
          </ac:spMkLst>
        </pc:spChg>
        <pc:spChg chg="add mod">
          <ac:chgData name="Pirjo Orkovaara" userId="S::pirjo.orkovaara_gmail.com#ext#@sanoma.onmicrosoft.com::40f43856-3511-43a1-9884-86a3689dc2a9" providerId="AD" clId="Web-{D9B40008-7F84-DCDB-826F-72D9D26FE075}" dt="2021-01-15T13:28:23.887" v="86" actId="20577"/>
          <ac:spMkLst>
            <pc:docMk/>
            <pc:sldMk cId="1200215896" sldId="275"/>
            <ac:spMk id="6" creationId="{B1F98201-5190-4636-A7EC-DDF7BE635E00}"/>
          </ac:spMkLst>
        </pc:spChg>
        <pc:spChg chg="add mod">
          <ac:chgData name="Pirjo Orkovaara" userId="S::pirjo.orkovaara_gmail.com#ext#@sanoma.onmicrosoft.com::40f43856-3511-43a1-9884-86a3689dc2a9" providerId="AD" clId="Web-{D9B40008-7F84-DCDB-826F-72D9D26FE075}" dt="2021-01-15T13:26:10.524" v="70" actId="1076"/>
          <ac:spMkLst>
            <pc:docMk/>
            <pc:sldMk cId="1200215896" sldId="275"/>
            <ac:spMk id="10" creationId="{B8DB9E24-FCAA-489A-93BE-53227CB4ED58}"/>
          </ac:spMkLst>
        </pc:spChg>
        <pc:spChg chg="del mod">
          <ac:chgData name="Pirjo Orkovaara" userId="S::pirjo.orkovaara_gmail.com#ext#@sanoma.onmicrosoft.com::40f43856-3511-43a1-9884-86a3689dc2a9" providerId="AD" clId="Web-{D9B40008-7F84-DCDB-826F-72D9D26FE075}" dt="2021-01-15T13:26:03.087" v="69"/>
          <ac:spMkLst>
            <pc:docMk/>
            <pc:sldMk cId="1200215896" sldId="275"/>
            <ac:spMk id="12" creationId="{6C090765-07FB-4174-B17B-BEB8B60E04EE}"/>
          </ac:spMkLst>
        </pc:spChg>
        <pc:spChg chg="add mod">
          <ac:chgData name="Pirjo Orkovaara" userId="S::pirjo.orkovaara_gmail.com#ext#@sanoma.onmicrosoft.com::40f43856-3511-43a1-9884-86a3689dc2a9" providerId="AD" clId="Web-{D9B40008-7F84-DCDB-826F-72D9D26FE075}" dt="2021-01-15T13:26:14.227" v="71" actId="1076"/>
          <ac:spMkLst>
            <pc:docMk/>
            <pc:sldMk cId="1200215896" sldId="275"/>
            <ac:spMk id="13" creationId="{0C53D8EA-0F13-44F1-B873-38BE7A5946B7}"/>
          </ac:spMkLst>
        </pc:spChg>
        <pc:spChg chg="add mod">
          <ac:chgData name="Pirjo Orkovaara" userId="S::pirjo.orkovaara_gmail.com#ext#@sanoma.onmicrosoft.com::40f43856-3511-43a1-9884-86a3689dc2a9" providerId="AD" clId="Web-{D9B40008-7F84-DCDB-826F-72D9D26FE075}" dt="2021-01-15T13:26:19.978" v="72" actId="1076"/>
          <ac:spMkLst>
            <pc:docMk/>
            <pc:sldMk cId="1200215896" sldId="275"/>
            <ac:spMk id="14" creationId="{9DBCDB1E-592C-4575-8EFA-E81BAB146A20}"/>
          </ac:spMkLst>
        </pc:spChg>
        <pc:spChg chg="add mod">
          <ac:chgData name="Pirjo Orkovaara" userId="S::pirjo.orkovaara_gmail.com#ext#@sanoma.onmicrosoft.com::40f43856-3511-43a1-9884-86a3689dc2a9" providerId="AD" clId="Web-{D9B40008-7F84-DCDB-826F-72D9D26FE075}" dt="2021-01-15T13:26:24.571" v="73" actId="1076"/>
          <ac:spMkLst>
            <pc:docMk/>
            <pc:sldMk cId="1200215896" sldId="275"/>
            <ac:spMk id="15" creationId="{DCCD002B-59C4-48FE-98AC-F465433E9F65}"/>
          </ac:spMkLst>
        </pc:spChg>
        <pc:spChg chg="add mod">
          <ac:chgData name="Pirjo Orkovaara" userId="S::pirjo.orkovaara_gmail.com#ext#@sanoma.onmicrosoft.com::40f43856-3511-43a1-9884-86a3689dc2a9" providerId="AD" clId="Web-{D9B40008-7F84-DCDB-826F-72D9D26FE075}" dt="2021-01-15T13:26:29.400" v="74" actId="1076"/>
          <ac:spMkLst>
            <pc:docMk/>
            <pc:sldMk cId="1200215896" sldId="275"/>
            <ac:spMk id="16" creationId="{62BCE534-2344-411B-8E42-C1DC3BD51EC1}"/>
          </ac:spMkLst>
        </pc:spChg>
        <pc:picChg chg="mod">
          <ac:chgData name="Pirjo Orkovaara" userId="S::pirjo.orkovaara_gmail.com#ext#@sanoma.onmicrosoft.com::40f43856-3511-43a1-9884-86a3689dc2a9" providerId="AD" clId="Web-{D9B40008-7F84-DCDB-826F-72D9D26FE075}" dt="2021-01-15T13:28:31.934" v="87" actId="14100"/>
          <ac:picMkLst>
            <pc:docMk/>
            <pc:sldMk cId="1200215896" sldId="275"/>
            <ac:picMk id="2" creationId="{2DBEB570-5A6F-4556-A4B4-E7EC12FA25BE}"/>
          </ac:picMkLst>
        </pc:picChg>
        <pc:picChg chg="mod">
          <ac:chgData name="Pirjo Orkovaara" userId="S::pirjo.orkovaara_gmail.com#ext#@sanoma.onmicrosoft.com::40f43856-3511-43a1-9884-86a3689dc2a9" providerId="AD" clId="Web-{D9B40008-7F84-DCDB-826F-72D9D26FE075}" dt="2021-01-15T13:21:20.033" v="0" actId="1076"/>
          <ac:picMkLst>
            <pc:docMk/>
            <pc:sldMk cId="1200215896" sldId="275"/>
            <ac:picMk id="3" creationId="{AEB50857-B3BA-45FA-B4D2-5E254F852D54}"/>
          </ac:picMkLst>
        </pc:picChg>
        <pc:picChg chg="add mod">
          <ac:chgData name="Pirjo Orkovaara" userId="S::pirjo.orkovaara_gmail.com#ext#@sanoma.onmicrosoft.com::40f43856-3511-43a1-9884-86a3689dc2a9" providerId="AD" clId="Web-{D9B40008-7F84-DCDB-826F-72D9D26FE075}" dt="2021-01-15T13:21:28.159" v="3" actId="1076"/>
          <ac:picMkLst>
            <pc:docMk/>
            <pc:sldMk cId="1200215896" sldId="275"/>
            <ac:picMk id="4" creationId="{E95DD06C-329B-47B7-8EF7-23E4FAA99BB3}"/>
          </ac:picMkLst>
        </pc:picChg>
        <pc:picChg chg="del">
          <ac:chgData name="Pirjo Orkovaara" userId="S::pirjo.orkovaara_gmail.com#ext#@sanoma.onmicrosoft.com::40f43856-3511-43a1-9884-86a3689dc2a9" providerId="AD" clId="Web-{D9B40008-7F84-DCDB-826F-72D9D26FE075}" dt="2021-01-15T13:21:22.627" v="1"/>
          <ac:picMkLst>
            <pc:docMk/>
            <pc:sldMk cId="1200215896" sldId="275"/>
            <ac:picMk id="9" creationId="{7CF3FF50-4B72-4197-8A4B-934793C45B60}"/>
          </ac:picMkLst>
        </pc:picChg>
      </pc:sldChg>
      <pc:sldChg chg="modSp">
        <pc:chgData name="Pirjo Orkovaara" userId="S::pirjo.orkovaara_gmail.com#ext#@sanoma.onmicrosoft.com::40f43856-3511-43a1-9884-86a3689dc2a9" providerId="AD" clId="Web-{D9B40008-7F84-DCDB-826F-72D9D26FE075}" dt="2021-01-15T13:54:13.359" v="316" actId="1076"/>
        <pc:sldMkLst>
          <pc:docMk/>
          <pc:sldMk cId="335401528" sldId="276"/>
        </pc:sldMkLst>
        <pc:spChg chg="mod">
          <ac:chgData name="Pirjo Orkovaara" userId="S::pirjo.orkovaara_gmail.com#ext#@sanoma.onmicrosoft.com::40f43856-3511-43a1-9884-86a3689dc2a9" providerId="AD" clId="Web-{D9B40008-7F84-DCDB-826F-72D9D26FE075}" dt="2021-01-15T13:54:13.359" v="316" actId="1076"/>
          <ac:spMkLst>
            <pc:docMk/>
            <pc:sldMk cId="335401528" sldId="276"/>
            <ac:spMk id="4" creationId="{FB55EAA3-23C6-4E4D-80BC-A1C61CF4E3A8}"/>
          </ac:spMkLst>
        </pc:spChg>
      </pc:sldChg>
    </pc:docChg>
  </pc:docChgLst>
  <pc:docChgLst>
    <pc:chgData name="Pirjo Orkovaara" userId="S::pirjo.orkovaara_gmail.com#ext#@sanoma.onmicrosoft.com::40f43856-3511-43a1-9884-86a3689dc2a9" providerId="AD" clId="Web-{E863C64B-EA38-4055-556C-A7051834CBB1}"/>
    <pc:docChg chg="modSld">
      <pc:chgData name="Pirjo Orkovaara" userId="S::pirjo.orkovaara_gmail.com#ext#@sanoma.onmicrosoft.com::40f43856-3511-43a1-9884-86a3689dc2a9" providerId="AD" clId="Web-{E863C64B-EA38-4055-556C-A7051834CBB1}" dt="2020-12-14T09:31:11.576" v="23"/>
      <pc:docMkLst>
        <pc:docMk/>
      </pc:docMkLst>
      <pc:sldChg chg="addSp delSp modSp">
        <pc:chgData name="Pirjo Orkovaara" userId="S::pirjo.orkovaara_gmail.com#ext#@sanoma.onmicrosoft.com::40f43856-3511-43a1-9884-86a3689dc2a9" providerId="AD" clId="Web-{E863C64B-EA38-4055-556C-A7051834CBB1}" dt="2020-12-14T09:31:11.576" v="23"/>
        <pc:sldMkLst>
          <pc:docMk/>
          <pc:sldMk cId="1200215896" sldId="275"/>
        </pc:sldMkLst>
        <pc:spChg chg="del">
          <ac:chgData name="Pirjo Orkovaara" userId="S::pirjo.orkovaara_gmail.com#ext#@sanoma.onmicrosoft.com::40f43856-3511-43a1-9884-86a3689dc2a9" providerId="AD" clId="Web-{E863C64B-EA38-4055-556C-A7051834CBB1}" dt="2020-12-14T09:29:12.244" v="4"/>
          <ac:spMkLst>
            <pc:docMk/>
            <pc:sldMk cId="1200215896" sldId="275"/>
            <ac:spMk id="3" creationId="{FBE2FF66-57CD-449D-8BCD-28F5E7CC279F}"/>
          </ac:spMkLst>
        </pc:spChg>
        <pc:spChg chg="del">
          <ac:chgData name="Pirjo Orkovaara" userId="S::pirjo.orkovaara_gmail.com#ext#@sanoma.onmicrosoft.com::40f43856-3511-43a1-9884-86a3689dc2a9" providerId="AD" clId="Web-{E863C64B-EA38-4055-556C-A7051834CBB1}" dt="2020-12-14T09:29:52.308" v="12"/>
          <ac:spMkLst>
            <pc:docMk/>
            <pc:sldMk cId="1200215896" sldId="275"/>
            <ac:spMk id="4" creationId="{4DB2FF16-B3C4-4642-AF4E-B5BE28B364FA}"/>
          </ac:spMkLst>
        </pc:spChg>
        <pc:spChg chg="add mod">
          <ac:chgData name="Pirjo Orkovaara" userId="S::pirjo.orkovaara_gmail.com#ext#@sanoma.onmicrosoft.com::40f43856-3511-43a1-9884-86a3689dc2a9" providerId="AD" clId="Web-{E863C64B-EA38-4055-556C-A7051834CBB1}" dt="2020-12-14T09:30:46.575" v="20" actId="20577"/>
          <ac:spMkLst>
            <pc:docMk/>
            <pc:sldMk cId="1200215896" sldId="275"/>
            <ac:spMk id="8" creationId="{0A80AEFB-26FB-46A7-B080-AE5CA6224DC8}"/>
          </ac:spMkLst>
        </pc:spChg>
        <pc:spChg chg="add mod">
          <ac:chgData name="Pirjo Orkovaara" userId="S::pirjo.orkovaara_gmail.com#ext#@sanoma.onmicrosoft.com::40f43856-3511-43a1-9884-86a3689dc2a9" providerId="AD" clId="Web-{E863C64B-EA38-4055-556C-A7051834CBB1}" dt="2020-12-14T09:31:11.576" v="23"/>
          <ac:spMkLst>
            <pc:docMk/>
            <pc:sldMk cId="1200215896" sldId="275"/>
            <ac:spMk id="11" creationId="{9A9FBB01-8FCD-4358-8C85-B359C5733BDC}"/>
          </ac:spMkLst>
        </pc:spChg>
        <pc:picChg chg="del">
          <ac:chgData name="Pirjo Orkovaara" userId="S::pirjo.orkovaara_gmail.com#ext#@sanoma.onmicrosoft.com::40f43856-3511-43a1-9884-86a3689dc2a9" providerId="AD" clId="Web-{E863C64B-EA38-4055-556C-A7051834CBB1}" dt="2020-12-14T09:28:47.134" v="0"/>
          <ac:picMkLst>
            <pc:docMk/>
            <pc:sldMk cId="1200215896" sldId="275"/>
            <ac:picMk id="2" creationId="{8E9C0E46-9CD8-4749-BE6D-01E123609BCB}"/>
          </ac:picMkLst>
        </pc:picChg>
        <pc:picChg chg="del">
          <ac:chgData name="Pirjo Orkovaara" userId="S::pirjo.orkovaara_gmail.com#ext#@sanoma.onmicrosoft.com::40f43856-3511-43a1-9884-86a3689dc2a9" providerId="AD" clId="Web-{E863C64B-EA38-4055-556C-A7051834CBB1}" dt="2020-12-14T09:29:26.620" v="7"/>
          <ac:picMkLst>
            <pc:docMk/>
            <pc:sldMk cId="1200215896" sldId="275"/>
            <ac:picMk id="5" creationId="{D61E4D34-1583-4855-8067-314B579D8B06}"/>
          </ac:picMkLst>
        </pc:picChg>
        <pc:picChg chg="add mod">
          <ac:chgData name="Pirjo Orkovaara" userId="S::pirjo.orkovaara_gmail.com#ext#@sanoma.onmicrosoft.com::40f43856-3511-43a1-9884-86a3689dc2a9" providerId="AD" clId="Web-{E863C64B-EA38-4055-556C-A7051834CBB1}" dt="2020-12-14T09:30:17.887" v="17" actId="14100"/>
          <ac:picMkLst>
            <pc:docMk/>
            <pc:sldMk cId="1200215896" sldId="275"/>
            <ac:picMk id="6" creationId="{BB74E594-1857-485D-BB2A-C2DEF1D613B6}"/>
          </ac:picMkLst>
        </pc:picChg>
        <pc:picChg chg="del">
          <ac:chgData name="Pirjo Orkovaara" userId="S::pirjo.orkovaara_gmail.com#ext#@sanoma.onmicrosoft.com::40f43856-3511-43a1-9884-86a3689dc2a9" providerId="AD" clId="Web-{E863C64B-EA38-4055-556C-A7051834CBB1}" dt="2020-12-14T09:29:44.886" v="10"/>
          <ac:picMkLst>
            <pc:docMk/>
            <pc:sldMk cId="1200215896" sldId="275"/>
            <ac:picMk id="7" creationId="{7C798D2C-B2F6-4302-AAD6-9413FE3DF759}"/>
          </ac:picMkLst>
        </pc:picChg>
        <pc:picChg chg="add mod">
          <ac:chgData name="Pirjo Orkovaara" userId="S::pirjo.orkovaara_gmail.com#ext#@sanoma.onmicrosoft.com::40f43856-3511-43a1-9884-86a3689dc2a9" providerId="AD" clId="Web-{E863C64B-EA38-4055-556C-A7051834CBB1}" dt="2020-12-14T09:30:33.169" v="19" actId="1076"/>
          <ac:picMkLst>
            <pc:docMk/>
            <pc:sldMk cId="1200215896" sldId="275"/>
            <ac:picMk id="9" creationId="{7CF3FF50-4B72-4197-8A4B-934793C45B60}"/>
          </ac:picMkLst>
        </pc:picChg>
        <pc:picChg chg="add mod">
          <ac:chgData name="Pirjo Orkovaara" userId="S::pirjo.orkovaara_gmail.com#ext#@sanoma.onmicrosoft.com::40f43856-3511-43a1-9884-86a3689dc2a9" providerId="AD" clId="Web-{E863C64B-EA38-4055-556C-A7051834CBB1}" dt="2020-12-14T09:30:26.387" v="18" actId="1076"/>
          <ac:picMkLst>
            <pc:docMk/>
            <pc:sldMk cId="1200215896" sldId="275"/>
            <ac:picMk id="10" creationId="{3E92C28A-B738-40A5-9E37-9A3B2058261C}"/>
          </ac:picMkLst>
        </pc:picChg>
      </pc:sldChg>
    </pc:docChg>
  </pc:docChgLst>
  <pc:docChgLst>
    <pc:chgData name="Paula Reinikkala" userId="S::paula.reinikkala_kolumbus.fi#ext#@sanoma.onmicrosoft.com::74617740-c4c6-4708-b4d0-021b7f4c02f6" providerId="AD" clId="Web-{C918354A-BC90-4F64-B952-EA857531C38E}"/>
    <pc:docChg chg="">
      <pc:chgData name="Paula Reinikkala" userId="S::paula.reinikkala_kolumbus.fi#ext#@sanoma.onmicrosoft.com::74617740-c4c6-4708-b4d0-021b7f4c02f6" providerId="AD" clId="Web-{C918354A-BC90-4F64-B952-EA857531C38E}" dt="2021-01-14T08:59:25.461" v="7"/>
      <pc:docMkLst>
        <pc:docMk/>
      </pc:docMkLst>
      <pc:sldChg chg="addCm">
        <pc:chgData name="Paula Reinikkala" userId="S::paula.reinikkala_kolumbus.fi#ext#@sanoma.onmicrosoft.com::74617740-c4c6-4708-b4d0-021b7f4c02f6" providerId="AD" clId="Web-{C918354A-BC90-4F64-B952-EA857531C38E}" dt="2021-01-14T08:45:21.002" v="0"/>
        <pc:sldMkLst>
          <pc:docMk/>
          <pc:sldMk cId="3297157420" sldId="257"/>
        </pc:sldMkLst>
      </pc:sldChg>
      <pc:sldChg chg="addCm">
        <pc:chgData name="Paula Reinikkala" userId="S::paula.reinikkala_kolumbus.fi#ext#@sanoma.onmicrosoft.com::74617740-c4c6-4708-b4d0-021b7f4c02f6" providerId="AD" clId="Web-{C918354A-BC90-4F64-B952-EA857531C38E}" dt="2021-01-14T08:51:04.914" v="3"/>
        <pc:sldMkLst>
          <pc:docMk/>
          <pc:sldMk cId="462650102" sldId="259"/>
        </pc:sldMkLst>
      </pc:sldChg>
      <pc:sldChg chg="addCm">
        <pc:chgData name="Paula Reinikkala" userId="S::paula.reinikkala_kolumbus.fi#ext#@sanoma.onmicrosoft.com::74617740-c4c6-4708-b4d0-021b7f4c02f6" providerId="AD" clId="Web-{C918354A-BC90-4F64-B952-EA857531C38E}" dt="2021-01-14T08:47:34.916" v="1"/>
        <pc:sldMkLst>
          <pc:docMk/>
          <pc:sldMk cId="132161363" sldId="264"/>
        </pc:sldMkLst>
      </pc:sldChg>
      <pc:sldChg chg="addCm">
        <pc:chgData name="Paula Reinikkala" userId="S::paula.reinikkala_kolumbus.fi#ext#@sanoma.onmicrosoft.com::74617740-c4c6-4708-b4d0-021b7f4c02f6" providerId="AD" clId="Web-{C918354A-BC90-4F64-B952-EA857531C38E}" dt="2021-01-14T08:58:50.772" v="6"/>
        <pc:sldMkLst>
          <pc:docMk/>
          <pc:sldMk cId="4210593026" sldId="269"/>
        </pc:sldMkLst>
      </pc:sldChg>
      <pc:sldChg chg="addCm modCm">
        <pc:chgData name="Paula Reinikkala" userId="S::paula.reinikkala_kolumbus.fi#ext#@sanoma.onmicrosoft.com::74617740-c4c6-4708-b4d0-021b7f4c02f6" providerId="AD" clId="Web-{C918354A-BC90-4F64-B952-EA857531C38E}" dt="2021-01-14T08:57:28.626" v="5"/>
        <pc:sldMkLst>
          <pc:docMk/>
          <pc:sldMk cId="1933808818" sldId="272"/>
        </pc:sldMkLst>
      </pc:sldChg>
      <pc:sldChg chg="addCm">
        <pc:chgData name="Paula Reinikkala" userId="S::paula.reinikkala_kolumbus.fi#ext#@sanoma.onmicrosoft.com::74617740-c4c6-4708-b4d0-021b7f4c02f6" providerId="AD" clId="Web-{C918354A-BC90-4F64-B952-EA857531C38E}" dt="2021-01-14T08:59:25.461" v="7"/>
        <pc:sldMkLst>
          <pc:docMk/>
          <pc:sldMk cId="2637795710" sldId="274"/>
        </pc:sldMkLst>
      </pc:sldChg>
      <pc:sldChg chg="addCm">
        <pc:chgData name="Paula Reinikkala" userId="S::paula.reinikkala_kolumbus.fi#ext#@sanoma.onmicrosoft.com::74617740-c4c6-4708-b4d0-021b7f4c02f6" providerId="AD" clId="Web-{C918354A-BC90-4F64-B952-EA857531C38E}" dt="2021-01-14T08:48:48.093" v="2"/>
        <pc:sldMkLst>
          <pc:docMk/>
          <pc:sldMk cId="1200215896" sldId="275"/>
        </pc:sldMkLst>
      </pc:sldChg>
    </pc:docChg>
  </pc:docChgLst>
  <pc:docChgLst>
    <pc:chgData name="Pirjo Orkovaara" userId="S::pirjo.orkovaara_gmail.com#ext#@sanoma.onmicrosoft.com::40f43856-3511-43a1-9884-86a3689dc2a9" providerId="AD" clId="Web-{7C8116F0-FAFD-3B3A-24A4-47CAC14833FA}"/>
    <pc:docChg chg="addSld modSld">
      <pc:chgData name="Pirjo Orkovaara" userId="S::pirjo.orkovaara_gmail.com#ext#@sanoma.onmicrosoft.com::40f43856-3511-43a1-9884-86a3689dc2a9" providerId="AD" clId="Web-{7C8116F0-FAFD-3B3A-24A4-47CAC14833FA}" dt="2021-01-15T13:20:42.304" v="65"/>
      <pc:docMkLst>
        <pc:docMk/>
      </pc:docMkLst>
      <pc:sldChg chg="modSp delCm">
        <pc:chgData name="Pirjo Orkovaara" userId="S::pirjo.orkovaara_gmail.com#ext#@sanoma.onmicrosoft.com::40f43856-3511-43a1-9884-86a3689dc2a9" providerId="AD" clId="Web-{7C8116F0-FAFD-3B3A-24A4-47CAC14833FA}" dt="2021-01-15T12:57:40.002" v="2"/>
        <pc:sldMkLst>
          <pc:docMk/>
          <pc:sldMk cId="3297157420" sldId="257"/>
        </pc:sldMkLst>
        <pc:picChg chg="mod">
          <ac:chgData name="Pirjo Orkovaara" userId="S::pirjo.orkovaara_gmail.com#ext#@sanoma.onmicrosoft.com::40f43856-3511-43a1-9884-86a3689dc2a9" providerId="AD" clId="Web-{7C8116F0-FAFD-3B3A-24A4-47CAC14833FA}" dt="2021-01-15T12:57:24.673" v="1" actId="1076"/>
          <ac:picMkLst>
            <pc:docMk/>
            <pc:sldMk cId="3297157420" sldId="257"/>
            <ac:picMk id="4" creationId="{060725A2-A2A6-4F07-936C-5294FFF2CF6F}"/>
          </ac:picMkLst>
        </pc:picChg>
      </pc:sldChg>
      <pc:sldChg chg="delSp">
        <pc:chgData name="Pirjo Orkovaara" userId="S::pirjo.orkovaara_gmail.com#ext#@sanoma.onmicrosoft.com::40f43856-3511-43a1-9884-86a3689dc2a9" providerId="AD" clId="Web-{7C8116F0-FAFD-3B3A-24A4-47CAC14833FA}" dt="2021-01-15T13:03:07.135" v="20"/>
        <pc:sldMkLst>
          <pc:docMk/>
          <pc:sldMk cId="3109682606" sldId="258"/>
        </pc:sldMkLst>
        <pc:spChg chg="del">
          <ac:chgData name="Pirjo Orkovaara" userId="S::pirjo.orkovaara_gmail.com#ext#@sanoma.onmicrosoft.com::40f43856-3511-43a1-9884-86a3689dc2a9" providerId="AD" clId="Web-{7C8116F0-FAFD-3B3A-24A4-47CAC14833FA}" dt="2021-01-15T13:03:07.135" v="20"/>
          <ac:spMkLst>
            <pc:docMk/>
            <pc:sldMk cId="3109682606" sldId="258"/>
            <ac:spMk id="3" creationId="{EBD556D8-7FAE-4850-A0BD-F81FB47F0501}"/>
          </ac:spMkLst>
        </pc:spChg>
      </pc:sldChg>
      <pc:sldChg chg="delCm">
        <pc:chgData name="Pirjo Orkovaara" userId="S::pirjo.orkovaara_gmail.com#ext#@sanoma.onmicrosoft.com::40f43856-3511-43a1-9884-86a3689dc2a9" providerId="AD" clId="Web-{7C8116F0-FAFD-3B3A-24A4-47CAC14833FA}" dt="2021-01-15T13:06:47.985" v="37"/>
        <pc:sldMkLst>
          <pc:docMk/>
          <pc:sldMk cId="462650102" sldId="259"/>
        </pc:sldMkLst>
      </pc:sldChg>
      <pc:sldChg chg="addSp delSp modSp delCm">
        <pc:chgData name="Pirjo Orkovaara" userId="S::pirjo.orkovaara_gmail.com#ext#@sanoma.onmicrosoft.com::40f43856-3511-43a1-9884-86a3689dc2a9" providerId="AD" clId="Web-{7C8116F0-FAFD-3B3A-24A4-47CAC14833FA}" dt="2021-01-15T13:20:42.304" v="65"/>
        <pc:sldMkLst>
          <pc:docMk/>
          <pc:sldMk cId="1200215896" sldId="275"/>
        </pc:sldMkLst>
        <pc:spChg chg="del mod">
          <ac:chgData name="Pirjo Orkovaara" userId="S::pirjo.orkovaara_gmail.com#ext#@sanoma.onmicrosoft.com::40f43856-3511-43a1-9884-86a3689dc2a9" providerId="AD" clId="Web-{7C8116F0-FAFD-3B3A-24A4-47CAC14833FA}" dt="2021-01-15T13:20:09.179" v="57"/>
          <ac:spMkLst>
            <pc:docMk/>
            <pc:sldMk cId="1200215896" sldId="275"/>
            <ac:spMk id="8" creationId="{0A80AEFB-26FB-46A7-B080-AE5CA6224DC8}"/>
          </ac:spMkLst>
        </pc:spChg>
        <pc:spChg chg="mod">
          <ac:chgData name="Pirjo Orkovaara" userId="S::pirjo.orkovaara_gmail.com#ext#@sanoma.onmicrosoft.com::40f43856-3511-43a1-9884-86a3689dc2a9" providerId="AD" clId="Web-{7C8116F0-FAFD-3B3A-24A4-47CAC14833FA}" dt="2021-01-15T13:17:20.768" v="48" actId="20577"/>
          <ac:spMkLst>
            <pc:docMk/>
            <pc:sldMk cId="1200215896" sldId="275"/>
            <ac:spMk id="11" creationId="{9A9FBB01-8FCD-4358-8C85-B359C5733BDC}"/>
          </ac:spMkLst>
        </pc:spChg>
        <pc:spChg chg="add">
          <ac:chgData name="Pirjo Orkovaara" userId="S::pirjo.orkovaara_gmail.com#ext#@sanoma.onmicrosoft.com::40f43856-3511-43a1-9884-86a3689dc2a9" providerId="AD" clId="Web-{7C8116F0-FAFD-3B3A-24A4-47CAC14833FA}" dt="2021-01-15T13:20:10.210" v="58"/>
          <ac:spMkLst>
            <pc:docMk/>
            <pc:sldMk cId="1200215896" sldId="275"/>
            <ac:spMk id="12" creationId="{6C090765-07FB-4174-B17B-BEB8B60E04EE}"/>
          </ac:spMkLst>
        </pc:spChg>
        <pc:spChg chg="add del">
          <ac:chgData name="Pirjo Orkovaara" userId="S::pirjo.orkovaara_gmail.com#ext#@sanoma.onmicrosoft.com::40f43856-3511-43a1-9884-86a3689dc2a9" providerId="AD" clId="Web-{7C8116F0-FAFD-3B3A-24A4-47CAC14833FA}" dt="2021-01-15T13:20:14.522" v="60"/>
          <ac:spMkLst>
            <pc:docMk/>
            <pc:sldMk cId="1200215896" sldId="275"/>
            <ac:spMk id="13" creationId="{6C090765-07FB-4174-B17B-BEB8B60E04EE}"/>
          </ac:spMkLst>
        </pc:spChg>
        <pc:picChg chg="add mod">
          <ac:chgData name="Pirjo Orkovaara" userId="S::pirjo.orkovaara_gmail.com#ext#@sanoma.onmicrosoft.com::40f43856-3511-43a1-9884-86a3689dc2a9" providerId="AD" clId="Web-{7C8116F0-FAFD-3B3A-24A4-47CAC14833FA}" dt="2021-01-15T13:20:33.960" v="63" actId="14100"/>
          <ac:picMkLst>
            <pc:docMk/>
            <pc:sldMk cId="1200215896" sldId="275"/>
            <ac:picMk id="2" creationId="{2DBEB570-5A6F-4556-A4B4-E7EC12FA25BE}"/>
          </ac:picMkLst>
        </pc:picChg>
        <pc:picChg chg="add mod">
          <ac:chgData name="Pirjo Orkovaara" userId="S::pirjo.orkovaara_gmail.com#ext#@sanoma.onmicrosoft.com::40f43856-3511-43a1-9884-86a3689dc2a9" providerId="AD" clId="Web-{7C8116F0-FAFD-3B3A-24A4-47CAC14833FA}" dt="2021-01-15T13:20:42.304" v="65"/>
          <ac:picMkLst>
            <pc:docMk/>
            <pc:sldMk cId="1200215896" sldId="275"/>
            <ac:picMk id="3" creationId="{AEB50857-B3BA-45FA-B4D2-5E254F852D54}"/>
          </ac:picMkLst>
        </pc:picChg>
        <pc:picChg chg="del mod">
          <ac:chgData name="Pirjo Orkovaara" userId="S::pirjo.orkovaara_gmail.com#ext#@sanoma.onmicrosoft.com::40f43856-3511-43a1-9884-86a3689dc2a9" providerId="AD" clId="Web-{7C8116F0-FAFD-3B3A-24A4-47CAC14833FA}" dt="2021-01-15T13:17:06.986" v="41"/>
          <ac:picMkLst>
            <pc:docMk/>
            <pc:sldMk cId="1200215896" sldId="275"/>
            <ac:picMk id="6" creationId="{BB74E594-1857-485D-BB2A-C2DEF1D613B6}"/>
          </ac:picMkLst>
        </pc:picChg>
        <pc:picChg chg="del">
          <ac:chgData name="Pirjo Orkovaara" userId="S::pirjo.orkovaara_gmail.com#ext#@sanoma.onmicrosoft.com::40f43856-3511-43a1-9884-86a3689dc2a9" providerId="AD" clId="Web-{7C8116F0-FAFD-3B3A-24A4-47CAC14833FA}" dt="2021-01-15T13:20:37.867" v="64"/>
          <ac:picMkLst>
            <pc:docMk/>
            <pc:sldMk cId="1200215896" sldId="275"/>
            <ac:picMk id="10" creationId="{3E92C28A-B738-40A5-9E37-9A3B2058261C}"/>
          </ac:picMkLst>
        </pc:picChg>
      </pc:sldChg>
      <pc:sldChg chg="addSp delSp modSp new">
        <pc:chgData name="Pirjo Orkovaara" userId="S::pirjo.orkovaara_gmail.com#ext#@sanoma.onmicrosoft.com::40f43856-3511-43a1-9884-86a3689dc2a9" providerId="AD" clId="Web-{7C8116F0-FAFD-3B3A-24A4-47CAC14833FA}" dt="2021-01-15T13:06:23.172" v="36" actId="20577"/>
        <pc:sldMkLst>
          <pc:docMk/>
          <pc:sldMk cId="335401528" sldId="276"/>
        </pc:sldMkLst>
        <pc:spChg chg="add mod">
          <ac:chgData name="Pirjo Orkovaara" userId="S::pirjo.orkovaara_gmail.com#ext#@sanoma.onmicrosoft.com::40f43856-3511-43a1-9884-86a3689dc2a9" providerId="AD" clId="Web-{7C8116F0-FAFD-3B3A-24A4-47CAC14833FA}" dt="2021-01-15T13:03:39.355" v="27" actId="20577"/>
          <ac:spMkLst>
            <pc:docMk/>
            <pc:sldMk cId="335401528" sldId="276"/>
            <ac:spMk id="4" creationId="{FB55EAA3-23C6-4E4D-80BC-A1C61CF4E3A8}"/>
          </ac:spMkLst>
        </pc:spChg>
        <pc:spChg chg="add mod">
          <ac:chgData name="Pirjo Orkovaara" userId="S::pirjo.orkovaara_gmail.com#ext#@sanoma.onmicrosoft.com::40f43856-3511-43a1-9884-86a3689dc2a9" providerId="AD" clId="Web-{7C8116F0-FAFD-3B3A-24A4-47CAC14833FA}" dt="2021-01-15T13:06:23.172" v="36" actId="20577"/>
          <ac:spMkLst>
            <pc:docMk/>
            <pc:sldMk cId="335401528" sldId="276"/>
            <ac:spMk id="10" creationId="{DD0AF0F6-DD05-4C0B-851B-3EDDE0CFF30D}"/>
          </ac:spMkLst>
        </pc:spChg>
        <pc:picChg chg="add mod">
          <ac:chgData name="Pirjo Orkovaara" userId="S::pirjo.orkovaara_gmail.com#ext#@sanoma.onmicrosoft.com::40f43856-3511-43a1-9884-86a3689dc2a9" providerId="AD" clId="Web-{7C8116F0-FAFD-3B3A-24A4-47CAC14833FA}" dt="2021-01-15T13:02:35.791" v="17" actId="14100"/>
          <ac:picMkLst>
            <pc:docMk/>
            <pc:sldMk cId="335401528" sldId="276"/>
            <ac:picMk id="2" creationId="{98A90D44-9356-4F47-B559-12543A854125}"/>
          </ac:picMkLst>
        </pc:picChg>
        <pc:picChg chg="add del mod">
          <ac:chgData name="Pirjo Orkovaara" userId="S::pirjo.orkovaara_gmail.com#ext#@sanoma.onmicrosoft.com::40f43856-3511-43a1-9884-86a3689dc2a9" providerId="AD" clId="Web-{7C8116F0-FAFD-3B3A-24A4-47CAC14833FA}" dt="2021-01-15T13:03:01.745" v="19"/>
          <ac:picMkLst>
            <pc:docMk/>
            <pc:sldMk cId="335401528" sldId="276"/>
            <ac:picMk id="3" creationId="{9BAF7E0D-9480-40A9-9259-B98E473978A0}"/>
          </ac:picMkLst>
        </pc:picChg>
        <pc:picChg chg="add">
          <ac:chgData name="Pirjo Orkovaara" userId="S::pirjo.orkovaara_gmail.com#ext#@sanoma.onmicrosoft.com::40f43856-3511-43a1-9884-86a3689dc2a9" providerId="AD" clId="Web-{7C8116F0-FAFD-3B3A-24A4-47CAC14833FA}" dt="2021-01-15T13:04:13.059" v="28"/>
          <ac:picMkLst>
            <pc:docMk/>
            <pc:sldMk cId="335401528" sldId="276"/>
            <ac:picMk id="6" creationId="{EEA92404-A5EC-494F-84D5-273B3B4C6EF2}"/>
          </ac:picMkLst>
        </pc:picChg>
        <pc:picChg chg="add">
          <ac:chgData name="Pirjo Orkovaara" userId="S::pirjo.orkovaara_gmail.com#ext#@sanoma.onmicrosoft.com::40f43856-3511-43a1-9884-86a3689dc2a9" providerId="AD" clId="Web-{7C8116F0-FAFD-3B3A-24A4-47CAC14833FA}" dt="2021-01-15T13:04:13.075" v="29"/>
          <ac:picMkLst>
            <pc:docMk/>
            <pc:sldMk cId="335401528" sldId="276"/>
            <ac:picMk id="8" creationId="{70FD229F-D3EA-4CBB-BC6B-6156A1C3555A}"/>
          </ac:picMkLst>
        </pc:picChg>
      </pc:sldChg>
    </pc:docChg>
  </pc:docChgLst>
  <pc:docChgLst>
    <pc:chgData name="Pirjo Orkovaara" userId="S::pirjo.orkovaara_gmail.com#ext#@sanoma.onmicrosoft.com::40f43856-3511-43a1-9884-86a3689dc2a9" providerId="AD" clId="Web-{1F93EE14-791D-6B7A-07BA-9420F3CB3F8B}"/>
    <pc:docChg chg="addSld modSld">
      <pc:chgData name="Pirjo Orkovaara" userId="S::pirjo.orkovaara_gmail.com#ext#@sanoma.onmicrosoft.com::40f43856-3511-43a1-9884-86a3689dc2a9" providerId="AD" clId="Web-{1F93EE14-791D-6B7A-07BA-9420F3CB3F8B}" dt="2020-12-14T09:21:04.797" v="182" actId="20577"/>
      <pc:docMkLst>
        <pc:docMk/>
      </pc:docMkLst>
      <pc:sldChg chg="addSp modSp new">
        <pc:chgData name="Pirjo Orkovaara" userId="S::pirjo.orkovaara_gmail.com#ext#@sanoma.onmicrosoft.com::40f43856-3511-43a1-9884-86a3689dc2a9" providerId="AD" clId="Web-{1F93EE14-791D-6B7A-07BA-9420F3CB3F8B}" dt="2020-12-14T09:21:04.797" v="181" actId="20577"/>
        <pc:sldMkLst>
          <pc:docMk/>
          <pc:sldMk cId="1200215896" sldId="275"/>
        </pc:sldMkLst>
        <pc:spChg chg="add mod">
          <ac:chgData name="Pirjo Orkovaara" userId="S::pirjo.orkovaara_gmail.com#ext#@sanoma.onmicrosoft.com::40f43856-3511-43a1-9884-86a3689dc2a9" providerId="AD" clId="Web-{1F93EE14-791D-6B7A-07BA-9420F3CB3F8B}" dt="2020-12-14T09:21:04.797" v="181" actId="20577"/>
          <ac:spMkLst>
            <pc:docMk/>
            <pc:sldMk cId="1200215896" sldId="275"/>
            <ac:spMk id="3" creationId="{FBE2FF66-57CD-449D-8BCD-28F5E7CC279F}"/>
          </ac:spMkLst>
        </pc:spChg>
        <pc:picChg chg="add mod">
          <ac:chgData name="Pirjo Orkovaara" userId="S::pirjo.orkovaara_gmail.com#ext#@sanoma.onmicrosoft.com::40f43856-3511-43a1-9884-86a3689dc2a9" providerId="AD" clId="Web-{1F93EE14-791D-6B7A-07BA-9420F3CB3F8B}" dt="2020-12-14T09:15:29.576" v="126" actId="14100"/>
          <ac:picMkLst>
            <pc:docMk/>
            <pc:sldMk cId="1200215896" sldId="275"/>
            <ac:picMk id="2" creationId="{8E9C0E46-9CD8-4749-BE6D-01E123609BCB}"/>
          </ac:picMkLst>
        </pc:picChg>
        <pc:picChg chg="add">
          <ac:chgData name="Pirjo Orkovaara" userId="S::pirjo.orkovaara_gmail.com#ext#@sanoma.onmicrosoft.com::40f43856-3511-43a1-9884-86a3689dc2a9" providerId="AD" clId="Web-{1F93EE14-791D-6B7A-07BA-9420F3CB3F8B}" dt="2020-12-14T09:12:16.449" v="62"/>
          <ac:picMkLst>
            <pc:docMk/>
            <pc:sldMk cId="1200215896" sldId="275"/>
            <ac:picMk id="5" creationId="{D61E4D34-1583-4855-8067-314B579D8B06}"/>
          </ac:picMkLst>
        </pc:picChg>
        <pc:picChg chg="add">
          <ac:chgData name="Pirjo Orkovaara" userId="S::pirjo.orkovaara_gmail.com#ext#@sanoma.onmicrosoft.com::40f43856-3511-43a1-9884-86a3689dc2a9" providerId="AD" clId="Web-{1F93EE14-791D-6B7A-07BA-9420F3CB3F8B}" dt="2020-12-14T09:12:16.465" v="63"/>
          <ac:picMkLst>
            <pc:docMk/>
            <pc:sldMk cId="1200215896" sldId="275"/>
            <ac:picMk id="7" creationId="{7C798D2C-B2F6-4302-AAD6-9413FE3DF759}"/>
          </ac:picMkLst>
        </pc:picChg>
      </pc:sldChg>
    </pc:docChg>
  </pc:docChgLst>
  <pc:docChgLst>
    <pc:chgData name="Siltovuori Kati" userId="4b9bc1b3-cf7b-4185-a452-5fdf7e3bb623" providerId="ADAL" clId="{CAD35AE0-A359-4160-842C-0466F4A053A3}"/>
    <pc:docChg chg="custSel addSld modSld sldOrd">
      <pc:chgData name="Siltovuori Kati" userId="4b9bc1b3-cf7b-4185-a452-5fdf7e3bb623" providerId="ADAL" clId="{CAD35AE0-A359-4160-842C-0466F4A053A3}" dt="2024-01-23T19:28:56.217" v="374"/>
      <pc:docMkLst>
        <pc:docMk/>
      </pc:docMkLst>
      <pc:sldChg chg="ord">
        <pc:chgData name="Siltovuori Kati" userId="4b9bc1b3-cf7b-4185-a452-5fdf7e3bb623" providerId="ADAL" clId="{CAD35AE0-A359-4160-842C-0466F4A053A3}" dt="2024-01-23T19:28:56.217" v="374"/>
        <pc:sldMkLst>
          <pc:docMk/>
          <pc:sldMk cId="2637795710" sldId="274"/>
        </pc:sldMkLst>
      </pc:sldChg>
      <pc:sldChg chg="modSp mod">
        <pc:chgData name="Siltovuori Kati" userId="4b9bc1b3-cf7b-4185-a452-5fdf7e3bb623" providerId="ADAL" clId="{CAD35AE0-A359-4160-842C-0466F4A053A3}" dt="2024-01-23T18:00:02.733" v="3" actId="20577"/>
        <pc:sldMkLst>
          <pc:docMk/>
          <pc:sldMk cId="335401528" sldId="276"/>
        </pc:sldMkLst>
        <pc:spChg chg="mod">
          <ac:chgData name="Siltovuori Kati" userId="4b9bc1b3-cf7b-4185-a452-5fdf7e3bb623" providerId="ADAL" clId="{CAD35AE0-A359-4160-842C-0466F4A053A3}" dt="2024-01-23T18:00:02.733" v="3" actId="20577"/>
          <ac:spMkLst>
            <pc:docMk/>
            <pc:sldMk cId="335401528" sldId="276"/>
            <ac:spMk id="4" creationId="{FB55EAA3-23C6-4E4D-80BC-A1C61CF4E3A8}"/>
          </ac:spMkLst>
        </pc:spChg>
      </pc:sldChg>
      <pc:sldChg chg="modSp new mod">
        <pc:chgData name="Siltovuori Kati" userId="4b9bc1b3-cf7b-4185-a452-5fdf7e3bb623" providerId="ADAL" clId="{CAD35AE0-A359-4160-842C-0466F4A053A3}" dt="2024-01-23T19:25:22.270" v="372" actId="20577"/>
        <pc:sldMkLst>
          <pc:docMk/>
          <pc:sldMk cId="3614785684" sldId="277"/>
        </pc:sldMkLst>
        <pc:spChg chg="mod">
          <ac:chgData name="Siltovuori Kati" userId="4b9bc1b3-cf7b-4185-a452-5fdf7e3bb623" providerId="ADAL" clId="{CAD35AE0-A359-4160-842C-0466F4A053A3}" dt="2024-01-23T19:03:35.576" v="24" actId="20577"/>
          <ac:spMkLst>
            <pc:docMk/>
            <pc:sldMk cId="3614785684" sldId="277"/>
            <ac:spMk id="2" creationId="{C2EE8090-3509-FA2E-7E29-71308D9CF574}"/>
          </ac:spMkLst>
        </pc:spChg>
        <pc:spChg chg="mod">
          <ac:chgData name="Siltovuori Kati" userId="4b9bc1b3-cf7b-4185-a452-5fdf7e3bb623" providerId="ADAL" clId="{CAD35AE0-A359-4160-842C-0466F4A053A3}" dt="2024-01-23T19:25:22.270" v="372" actId="20577"/>
          <ac:spMkLst>
            <pc:docMk/>
            <pc:sldMk cId="3614785684" sldId="277"/>
            <ac:spMk id="3" creationId="{EA4966F7-358F-5098-3549-93ADEF6837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79976F-36F4-48F6-A3D6-BDCA05F9D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2AD493-2D6A-4416-980E-9E825B09F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AF4EF-7AE3-4773-89E5-C5EA1347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23.1.2024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F9DD46-779C-444B-9EFA-BAFE1A81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359A5F-7CA1-4AD7-B596-1FCC1BEA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5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DC620B-2BF5-4D34-BC84-CB47912F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CF67986-95CE-4480-97B6-62AA133A8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A12C8F-8E13-48EE-A53F-95D8CDFE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23.1.2024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66E16C-53B9-45DA-B3F1-3A7C29E4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F5E56-CBB9-44BB-B463-6EC6080D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84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6D54516-B7D0-4A09-9F5E-D05E7017C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8FE05D0-2CBF-4CE0-A3C0-1B4FA5078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3A96FF-0334-4F70-923A-43EA10F3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23.1.2024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A8AD0A-A872-4177-A370-1D254C40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D9645C-7964-47F0-838D-38D6FDEE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25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2CC75-5247-440F-8C2B-94070868C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9CB6CD-3AAC-4A60-A1B1-350D4460B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BE360B-9540-4E8D-9EC9-096C8C9A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23.1.2024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A2567C-B86C-4851-BD4F-E799C19C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969CA8-961D-42F8-9694-1E51A11B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5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4487FB-F43F-4E1B-BE65-B2C03864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BF7135-DA7C-4F25-8FEF-B0736C538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73E1A3-AAFE-45FD-987E-FC6DA88F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23.1.2024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087F24-4DFF-4BF6-819D-8CDC8ED1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828875-C009-4F09-8D62-169284C9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579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75E1FC-3425-4C39-9859-89A948F8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2D5E16-DDF6-4750-ABF1-AA2C733CB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1E4C81D-C806-4F1D-AD99-0CC084960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6799416-8BC6-4DC5-A7EF-9AD811A5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23.1.2024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FFA54D-D0AB-4232-8EEB-7B75AA4E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71A9AAA-AFAE-4035-AD7E-5DEB94B5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07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DB719E-2D74-4526-B068-5D30F9FD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D10329-A982-435B-81F8-BAFA930A2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5B9FD48-864B-4871-A2F9-780BEFB2F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A860F9C-4DAF-4FBB-83C3-6491C6F46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35A2BD4-34F3-4A95-920D-538857C96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21B9DDA-AD1B-4448-A42F-9A248367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23.1.2024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9D31DEF-DA96-4E71-B1B5-07038E1C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D57A64A-5A9E-4601-8307-51D21DE5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07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7DD314-ED12-4567-8660-F29E0F05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0455310-B7CA-45FE-9DB9-2A5CA8C4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23.1.2024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83419A4-ACD5-4885-A2F8-819D86BF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C2ABBF4-F169-4C26-BEFD-B6DE6DFF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52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9E3BDA4-1668-42FE-8F05-6F6DF4B8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23.1.2024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104DBB-6F40-405A-A19C-4F919136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FC730D3-6F76-49DE-A03F-1345A09F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33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D28A35-EE8A-4CAA-91F9-D237CAF6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A0992A-8667-4309-B4A6-19133B800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FA86EA-EA49-49DD-B8AB-9DF9806CA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28DF11-ABDD-4707-A681-11BD8421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23.1.2024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57EC49-1D11-4CA7-A7F3-8B34496F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3F1825-288C-46DC-BFDF-C3FD73B1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66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BA91DA-37E8-4C0B-90DB-70E562A9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734BBD4-27CF-4D04-B896-04AD81009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0E24D7-C266-4DFC-AD49-95E9E0164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FB5A37-5274-4DE2-9F2C-33A2E58A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751-AB76-45D5-8287-019800AC3470}" type="datetimeFigureOut">
              <a:rPr lang="fi-FI" smtClean="0"/>
              <a:t>23.1.2024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3D79E60-20AD-4319-8015-CF7C5A95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F673CA-C2AA-47E1-8697-2741BBCC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87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F478818-3268-47B5-9CB4-AB1A8C0B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61F1C0-FCB4-4524-9740-C30FED238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B76971-FC0A-4887-989D-F7C1A4BD7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4751-AB76-45D5-8287-019800AC3470}" type="datetimeFigureOut">
              <a:rPr lang="fi-FI" smtClean="0"/>
              <a:t>23.1.2024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3C351B-A1F1-40BC-A2DF-EAC493FCC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B1C519-9A29-4183-B48E-85EE6E41E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D8F15-A557-49EB-AAC3-B8C0AEF7D8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43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sorted-color pencil">
            <a:extLst>
              <a:ext uri="{FF2B5EF4-FFF2-40B4-BE49-F238E27FC236}">
                <a16:creationId xmlns:a16="http://schemas.microsoft.com/office/drawing/2014/main" id="{D5EF2BB1-D3F3-4C4D-89A6-02B9733FB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D552B0A-4D19-4999-A14A-B7BB5D5AABF1}"/>
              </a:ext>
            </a:extLst>
          </p:cNvPr>
          <p:cNvSpPr txBox="1"/>
          <p:nvPr/>
        </p:nvSpPr>
        <p:spPr>
          <a:xfrm>
            <a:off x="772160" y="0"/>
            <a:ext cx="10454640" cy="2554545"/>
          </a:xfrm>
          <a:prstGeom prst="rect">
            <a:avLst/>
          </a:prstGeom>
          <a:solidFill>
            <a:srgbClr val="EAF6FE">
              <a:alpha val="2392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8000" dirty="0">
                <a:latin typeface="Arial" panose="020B0604020202020204" pitchFamily="34" charset="0"/>
                <a:cs typeface="Arial" panose="020B0604020202020204" pitchFamily="34" charset="0"/>
              </a:rPr>
              <a:t>13 Opiskeluhyvinvointi ja stressi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60725A2-A2A6-4F07-936C-5294FFF2CF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3980" y="6115501"/>
            <a:ext cx="2276662" cy="63214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70A91CD-B247-4FD5-90BB-4D14E1135AF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</a:blip>
          <a:stretch>
            <a:fillRect/>
          </a:stretch>
        </p:blipFill>
        <p:spPr>
          <a:xfrm>
            <a:off x="10191761" y="5490796"/>
            <a:ext cx="2000239" cy="51434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C2BBA2F-27BD-45C9-BFA5-8845F1BEB9D1}"/>
              </a:ext>
            </a:extLst>
          </p:cNvPr>
          <p:cNvSpPr txBox="1"/>
          <p:nvPr/>
        </p:nvSpPr>
        <p:spPr>
          <a:xfrm>
            <a:off x="264160" y="6482080"/>
            <a:ext cx="45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EAF6FE"/>
                </a:solidFill>
              </a:rPr>
              <a:t>Kuva: unsplash.com   kuva: </a:t>
            </a:r>
            <a:r>
              <a:rPr lang="fi-FI" dirty="0" err="1">
                <a:solidFill>
                  <a:srgbClr val="EAF6FE"/>
                </a:solidFill>
              </a:rPr>
              <a:t>Agence</a:t>
            </a:r>
            <a:r>
              <a:rPr lang="fi-FI" dirty="0">
                <a:solidFill>
                  <a:srgbClr val="EAF6FE"/>
                </a:solidFill>
              </a:rPr>
              <a:t> </a:t>
            </a:r>
            <a:r>
              <a:rPr lang="fi-FI" dirty="0" err="1">
                <a:solidFill>
                  <a:srgbClr val="EAF6FE"/>
                </a:solidFill>
              </a:rPr>
              <a:t>Olloweb</a:t>
            </a:r>
            <a:endParaRPr lang="fi-FI" dirty="0">
              <a:solidFill>
                <a:srgbClr val="EAF6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5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rown game pieces on white surface">
            <a:extLst>
              <a:ext uri="{FF2B5EF4-FFF2-40B4-BE49-F238E27FC236}">
                <a16:creationId xmlns:a16="http://schemas.microsoft.com/office/drawing/2014/main" id="{FCA42DF7-A9A9-4870-9ECA-42DEAC004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9EFD0F8-081D-4325-AF7C-6A00E39EE790}"/>
              </a:ext>
            </a:extLst>
          </p:cNvPr>
          <p:cNvSpPr txBox="1"/>
          <p:nvPr/>
        </p:nvSpPr>
        <p:spPr>
          <a:xfrm>
            <a:off x="812800" y="759936"/>
            <a:ext cx="1084072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b="1" i="0" u="none" strike="noStrike" baseline="0" dirty="0">
                <a:solidFill>
                  <a:srgbClr val="000000"/>
                </a:solidFill>
                <a:latin typeface="IXCWRC+SourceSerifPro-Bold"/>
              </a:rPr>
              <a:t>Itsensä johtaminen = </a:t>
            </a:r>
            <a:r>
              <a:rPr lang="fi-FI" sz="32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kykyä ohjata omaa toimintaansa niin, että saa aikaiseksi itselleen ja muille merkityksellisiä asioita samalla, kun elää tasapainoista elämää. </a:t>
            </a:r>
          </a:p>
          <a:p>
            <a:endParaRPr lang="fi-FI" sz="3200" b="0" i="0" u="none" strike="noStrike" baseline="0" dirty="0">
              <a:solidFill>
                <a:srgbClr val="000000"/>
              </a:solidFill>
              <a:latin typeface="KAGITY+SourceSerifPro-Regular"/>
            </a:endParaRPr>
          </a:p>
          <a:p>
            <a:endParaRPr lang="fi-FI" sz="3200" dirty="0">
              <a:solidFill>
                <a:srgbClr val="000000"/>
              </a:solidFill>
              <a:latin typeface="KAGITY+SourceSerifPro-Regular"/>
            </a:endParaRPr>
          </a:p>
          <a:p>
            <a:endParaRPr lang="fi-FI" sz="3200" b="0" i="0" u="none" strike="noStrike" baseline="0" dirty="0">
              <a:solidFill>
                <a:srgbClr val="000000"/>
              </a:solidFill>
              <a:latin typeface="KAGITY+SourceSerifPro-Regular"/>
            </a:endParaRPr>
          </a:p>
          <a:p>
            <a:endParaRPr lang="fi-FI" sz="3200" dirty="0">
              <a:solidFill>
                <a:srgbClr val="000000"/>
              </a:solidFill>
              <a:latin typeface="KAGITY+SourceSerifPro-Regular"/>
            </a:endParaRPr>
          </a:p>
          <a:p>
            <a:endParaRPr lang="fi-FI" sz="3200" b="0" i="0" u="none" strike="noStrike" baseline="0" dirty="0">
              <a:solidFill>
                <a:srgbClr val="000000"/>
              </a:solidFill>
              <a:latin typeface="KAGITY+SourceSerifPro-Regular"/>
            </a:endParaRPr>
          </a:p>
          <a:p>
            <a:endParaRPr lang="fi-FI" sz="3200" dirty="0">
              <a:solidFill>
                <a:srgbClr val="000000"/>
              </a:solidFill>
              <a:latin typeface="KAGITY+SourceSerifPro-Regular"/>
            </a:endParaRPr>
          </a:p>
          <a:p>
            <a:r>
              <a:rPr lang="fi-FI" sz="3200" b="1" i="0" u="none" strike="noStrike" baseline="0" dirty="0">
                <a:solidFill>
                  <a:srgbClr val="000000"/>
                </a:solidFill>
                <a:latin typeface="KAGITY+SourceSerifPro-Regular"/>
              </a:rPr>
              <a:t>Menestyville opiskelijoille yhteistä</a:t>
            </a:r>
            <a:r>
              <a:rPr lang="fi-FI" sz="3200" b="0" i="0" u="none" strike="noStrike" baseline="0" dirty="0">
                <a:solidFill>
                  <a:srgbClr val="000000"/>
                </a:solidFill>
                <a:latin typeface="KAGITY+SourceSerifPro-Regular"/>
              </a:rPr>
              <a:t>: sinnikkyys, taito motivoida itseä ja rohkeus tehdä opintoja koskevia valintoja.</a:t>
            </a:r>
            <a:endParaRPr lang="fi-FI" sz="32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9B96377-8C3E-4751-8B11-1E29EAC86E84}"/>
              </a:ext>
            </a:extLst>
          </p:cNvPr>
          <p:cNvSpPr txBox="1"/>
          <p:nvPr/>
        </p:nvSpPr>
        <p:spPr>
          <a:xfrm>
            <a:off x="284480" y="6410961"/>
            <a:ext cx="308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 err="1"/>
              <a:t>Unspalsh</a:t>
            </a:r>
            <a:r>
              <a:rPr lang="fi-FI" dirty="0"/>
              <a:t> Markus </a:t>
            </a:r>
            <a:r>
              <a:rPr lang="fi-FI" dirty="0" err="1"/>
              <a:t>Spiske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A0AD588-FA18-4F17-8ECB-3108FE801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0E471F2-7A44-43B7-9A9D-81BECF375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4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0183D21-06E8-4C4B-847B-4DB34448F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2552A82-4F8A-48C5-8B79-CB16DE9C4E87}"/>
              </a:ext>
            </a:extLst>
          </p:cNvPr>
          <p:cNvSpPr txBox="1"/>
          <p:nvPr/>
        </p:nvSpPr>
        <p:spPr>
          <a:xfrm>
            <a:off x="386080" y="6319520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EAF6FE"/>
                </a:solidFill>
              </a:rPr>
              <a:t>Kuva: unsplash.com </a:t>
            </a:r>
            <a:r>
              <a:rPr lang="fi-FI" dirty="0" err="1">
                <a:solidFill>
                  <a:srgbClr val="EAF6FE"/>
                </a:solidFill>
              </a:rPr>
              <a:t>Zac</a:t>
            </a:r>
            <a:r>
              <a:rPr lang="fi-FI" dirty="0">
                <a:solidFill>
                  <a:srgbClr val="EAF6FE"/>
                </a:solidFill>
              </a:rPr>
              <a:t> </a:t>
            </a:r>
            <a:r>
              <a:rPr lang="fi-FI" dirty="0" err="1">
                <a:solidFill>
                  <a:srgbClr val="EAF6FE"/>
                </a:solidFill>
              </a:rPr>
              <a:t>Durant</a:t>
            </a:r>
            <a:endParaRPr lang="fi-FI" dirty="0">
              <a:solidFill>
                <a:srgbClr val="EAF6FE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709FBEC-CE2E-412B-9758-3865472E5719}"/>
              </a:ext>
            </a:extLst>
          </p:cNvPr>
          <p:cNvSpPr txBox="1"/>
          <p:nvPr/>
        </p:nvSpPr>
        <p:spPr>
          <a:xfrm>
            <a:off x="2232897" y="878204"/>
            <a:ext cx="817803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6000" dirty="0"/>
              <a:t>Eustressi= hyvää stressiä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EF4AE34-C9D2-4605-B566-F337F7498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5264642-93A6-421E-AF8A-043CA52E8F1E}"/>
              </a:ext>
            </a:extLst>
          </p:cNvPr>
          <p:cNvSpPr txBox="1"/>
          <p:nvPr/>
        </p:nvSpPr>
        <p:spPr>
          <a:xfrm>
            <a:off x="928778" y="4307457"/>
            <a:ext cx="10808897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4000" dirty="0">
                <a:solidFill>
                  <a:schemeClr val="bg1"/>
                </a:solidFill>
                <a:latin typeface="Segoe UI"/>
                <a:cs typeface="Segoe UI"/>
              </a:rPr>
              <a:t>Pitkään jatkunutta tai voimakasta stressiä </a:t>
            </a:r>
            <a:endParaRPr lang="fi-FI" sz="40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fi-FI" sz="4000" dirty="0">
                <a:solidFill>
                  <a:schemeClr val="bg1"/>
                </a:solidFill>
                <a:latin typeface="Segoe UI"/>
                <a:cs typeface="Segoe UI"/>
              </a:rPr>
              <a:t>kutsutaan </a:t>
            </a:r>
            <a:r>
              <a:rPr lang="fi-FI" sz="4000" b="1" dirty="0" err="1">
                <a:solidFill>
                  <a:schemeClr val="bg1"/>
                </a:solidFill>
                <a:latin typeface="Segoe UI"/>
                <a:cs typeface="Segoe UI"/>
              </a:rPr>
              <a:t>distressiksi</a:t>
            </a:r>
            <a:r>
              <a:rPr lang="fi-FI" sz="4000" dirty="0">
                <a:solidFill>
                  <a:schemeClr val="accent6">
                    <a:lumMod val="75000"/>
                  </a:schemeClr>
                </a:solidFill>
                <a:latin typeface="Segoe UI"/>
                <a:cs typeface="Segoe UI"/>
              </a:rPr>
              <a:t>.</a:t>
            </a:r>
            <a:r>
              <a:rPr lang="fi-FI" sz="4000" dirty="0">
                <a:latin typeface="Segoe UI"/>
                <a:cs typeface="Segoe UI"/>
              </a:rPr>
              <a:t> </a:t>
            </a:r>
            <a:endParaRPr lang="fi-FI" sz="4000" dirty="0">
              <a:cs typeface="Calibri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8B17C65-0C5A-4073-B9C7-AAC8FB3FC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0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E9AAFC5-BD2F-4262-8CA0-5A1BB1EA7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" y="365722"/>
            <a:ext cx="9945888" cy="590299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E293C1F-3427-4690-9A36-457F7AE33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8634292-C8E1-40E6-AF1C-C36930B83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3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F3699D5-2D93-4BF8-B3AF-F6F6A434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051" y="609600"/>
            <a:ext cx="11827896" cy="541528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139CF84-8FAB-4F1F-960A-F8D958C9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2A7DCF4-FFB5-41F8-8A16-CD637FE50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2458" y="194694"/>
            <a:ext cx="2276662" cy="63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8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EE8090-3509-FA2E-7E29-71308D9C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Stressiä vähentävät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4966F7-358F-5098-3549-93ADEF68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Suunnittelu ja aikatauluttaminen</a:t>
            </a:r>
          </a:p>
          <a:p>
            <a:pPr marL="0" indent="0">
              <a:buNone/>
            </a:pPr>
            <a:r>
              <a:rPr lang="fi-FI" dirty="0"/>
              <a:t>Ajankäyttö </a:t>
            </a:r>
          </a:p>
          <a:p>
            <a:pPr marL="0" indent="0">
              <a:buNone/>
            </a:pPr>
            <a:r>
              <a:rPr lang="fi-FI" dirty="0"/>
              <a:t>Tavoitteiden kohtuullistaminen</a:t>
            </a:r>
          </a:p>
          <a:p>
            <a:pPr marL="0" indent="0">
              <a:buNone/>
            </a:pPr>
            <a:r>
              <a:rPr lang="fi-FI" dirty="0"/>
              <a:t>Turha stressata asioista, joihin ei voi vaikuttaa</a:t>
            </a:r>
          </a:p>
          <a:p>
            <a:pPr marL="0" indent="0">
              <a:buNone/>
            </a:pPr>
            <a:r>
              <a:rPr lang="fi-FI" dirty="0"/>
              <a:t>Erilaiset listat asioista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Pitääkö sanonta ”tieto lisää tuskaa” paikkansa?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478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8F813B2-89CD-43EA-A377-C69FC9104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1" y="648118"/>
            <a:ext cx="6712629" cy="57649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A6E74E-1C9C-45B5-8A4B-52ECAAF99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7CD77FD-EEAC-4B8D-B997-6DEDF8B71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9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1A1E3D8-5893-41D6-928D-65E2D7B6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69F69EB-2C62-43AC-873C-9F242AC32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7195" y="-819"/>
            <a:ext cx="2276662" cy="63214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DB943E7-A5EA-4FDE-9D5E-836B4E3AC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618" y="6187965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9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8A90D44-9356-4F47-B559-12543A854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5" y="-64428"/>
            <a:ext cx="5712370" cy="6934302"/>
          </a:xfrm>
          <a:prstGeom prst="rect">
            <a:avLst/>
          </a:prstGeom>
        </p:spPr>
      </p:pic>
      <p:sp>
        <p:nvSpPr>
          <p:cNvPr id="4" name="Tekstiruutu 1">
            <a:extLst>
              <a:ext uri="{FF2B5EF4-FFF2-40B4-BE49-F238E27FC236}">
                <a16:creationId xmlns:a16="http://schemas.microsoft.com/office/drawing/2014/main" id="{FB55EAA3-23C6-4E4D-80BC-A1C61CF4E3A8}"/>
              </a:ext>
            </a:extLst>
          </p:cNvPr>
          <p:cNvSpPr txBox="1"/>
          <p:nvPr/>
        </p:nvSpPr>
        <p:spPr>
          <a:xfrm>
            <a:off x="5949635" y="1494921"/>
            <a:ext cx="576110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b="0" i="0" u="none" strike="noStrike" baseline="0" dirty="0">
                <a:solidFill>
                  <a:srgbClr val="000000"/>
                </a:solidFill>
                <a:latin typeface="Museo Sans 100"/>
              </a:rPr>
              <a:t>Mitä on opiskeluhyvinvointi?</a:t>
            </a:r>
            <a:r>
              <a:rPr lang="fi-FI" sz="3200" dirty="0">
                <a:solidFill>
                  <a:srgbClr val="000000"/>
                </a:solidFill>
                <a:latin typeface="Museo Sans 100"/>
              </a:rPr>
              <a:t> </a:t>
            </a:r>
            <a:endParaRPr lang="fi-FI" dirty="0"/>
          </a:p>
          <a:p>
            <a:endParaRPr lang="fi-FI" sz="3200" dirty="0">
              <a:solidFill>
                <a:srgbClr val="000000"/>
              </a:solidFill>
              <a:latin typeface="Museo Sans 100"/>
            </a:endParaRPr>
          </a:p>
          <a:p>
            <a:r>
              <a:rPr lang="fi-FI" sz="3200" b="0" i="0" u="none" strike="noStrike" baseline="0" dirty="0">
                <a:solidFill>
                  <a:srgbClr val="000000"/>
                </a:solidFill>
                <a:latin typeface="Museo Sans 100"/>
              </a:rPr>
              <a:t>Mitä itsensä johtaminen tarkoittaa?</a:t>
            </a:r>
          </a:p>
          <a:p>
            <a:endParaRPr lang="fi-FI" sz="3200" dirty="0">
              <a:solidFill>
                <a:srgbClr val="000000"/>
              </a:solidFill>
              <a:latin typeface="Museo Sans 100"/>
            </a:endParaRPr>
          </a:p>
          <a:p>
            <a:r>
              <a:rPr lang="fi-FI" sz="3200" b="0" i="0" u="none" strike="noStrike" baseline="0" dirty="0">
                <a:solidFill>
                  <a:srgbClr val="000000"/>
                </a:solidFill>
                <a:latin typeface="Museo Sans 100"/>
              </a:rPr>
              <a:t>Milloin stressistä on hyötyä?</a:t>
            </a:r>
          </a:p>
          <a:p>
            <a:endParaRPr lang="fi-FI" sz="3200" dirty="0">
              <a:solidFill>
                <a:srgbClr val="000000"/>
              </a:solidFill>
              <a:latin typeface="Museo Sans 100"/>
            </a:endParaRPr>
          </a:p>
          <a:p>
            <a:r>
              <a:rPr lang="fi-FI" sz="3200" b="0" i="0" u="none" strike="noStrike" baseline="0" dirty="0">
                <a:solidFill>
                  <a:srgbClr val="000000"/>
                </a:solidFill>
                <a:latin typeface="Museo Sans 100"/>
              </a:rPr>
              <a:t>Minkälaisia</a:t>
            </a:r>
            <a:r>
              <a:rPr lang="fi-FI" sz="3200" dirty="0">
                <a:solidFill>
                  <a:srgbClr val="000000"/>
                </a:solidFill>
                <a:latin typeface="Museo Sans 100"/>
              </a:rPr>
              <a:t> </a:t>
            </a:r>
            <a:r>
              <a:rPr lang="fi-FI" sz="3200" b="0" i="0" u="none" strike="noStrike" baseline="0" dirty="0">
                <a:solidFill>
                  <a:srgbClr val="000000"/>
                </a:solidFill>
                <a:latin typeface="Museo Sans 100"/>
              </a:rPr>
              <a:t>stressin hallintakeinoja olet käyttänyt?</a:t>
            </a:r>
            <a:endParaRPr lang="fi-FI" sz="3200" dirty="0">
              <a:cs typeface="Calibri" panose="020F0502020204030204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EA92404-A5EC-494F-84D5-273B3B4C6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0FD229F-D3EA-4CBB-BC6B-6156A1C35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361" y="6080603"/>
            <a:ext cx="2000239" cy="51434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D0AF0F6-DD05-4C0B-851B-3EDDE0CFF30D}"/>
              </a:ext>
            </a:extLst>
          </p:cNvPr>
          <p:cNvSpPr txBox="1"/>
          <p:nvPr/>
        </p:nvSpPr>
        <p:spPr>
          <a:xfrm>
            <a:off x="264160" y="6482080"/>
            <a:ext cx="4521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>
                <a:solidFill>
                  <a:srgbClr val="EAF6FE"/>
                </a:solidFill>
              </a:rPr>
              <a:t>Kuva: unsplash.com</a:t>
            </a:r>
            <a:r>
              <a:rPr lang="fi-FI" dirty="0"/>
              <a:t> </a:t>
            </a:r>
            <a:r>
              <a:rPr lang="fi-FI" dirty="0">
                <a:solidFill>
                  <a:schemeClr val="bg1"/>
                </a:solidFill>
              </a:rPr>
              <a:t> </a:t>
            </a:r>
            <a:r>
              <a:rPr lang="fi-FI" dirty="0" err="1">
                <a:solidFill>
                  <a:schemeClr val="bg1"/>
                </a:solidFill>
                <a:ea typeface="+mn-lt"/>
                <a:cs typeface="+mn-lt"/>
              </a:rPr>
              <a:t>helloimnik</a:t>
            </a:r>
            <a:endParaRPr lang="fi-FI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7346060-7750-4B9B-87AF-0D1EFE5D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21680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447D244-889C-4373-AED4-3DEC050E99C5}"/>
              </a:ext>
            </a:extLst>
          </p:cNvPr>
          <p:cNvSpPr txBox="1"/>
          <p:nvPr/>
        </p:nvSpPr>
        <p:spPr>
          <a:xfrm>
            <a:off x="5913120" y="1536174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000" b="1" i="0" u="none" strike="noStrike" baseline="0" dirty="0">
                <a:solidFill>
                  <a:srgbClr val="0F49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Opiskelukyky </a:t>
            </a:r>
            <a:r>
              <a:rPr lang="fi-FI" sz="4000" b="0" i="0" u="none" strike="noStrike" baseline="0" dirty="0">
                <a:solidFill>
                  <a:srgbClr val="0F49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opiskelijan työkykyä, joka vaikuttaa opintojen sujumiseen, opiskelutuloksiin sekä siihen, viihtyykö hän oppilaitoksessa. </a:t>
            </a:r>
            <a:endParaRPr lang="fi-FI" sz="4000" dirty="0">
              <a:solidFill>
                <a:srgbClr val="0F4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FAA73F8-7610-490B-B93D-88267B42E982}"/>
              </a:ext>
            </a:extLst>
          </p:cNvPr>
          <p:cNvSpPr txBox="1"/>
          <p:nvPr/>
        </p:nvSpPr>
        <p:spPr>
          <a:xfrm>
            <a:off x="132080" y="6553200"/>
            <a:ext cx="315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EAF6FE"/>
                </a:solidFill>
              </a:rPr>
              <a:t>Unsplash</a:t>
            </a:r>
            <a:r>
              <a:rPr lang="fi-FI" dirty="0">
                <a:solidFill>
                  <a:srgbClr val="EAF6FE"/>
                </a:solidFill>
              </a:rPr>
              <a:t> kuvaa: Mika Korhonen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F902943-452A-46FA-93D0-F6E31F976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64ADAD0-6081-4D19-BC4B-0B1C72156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361" y="608060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5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77372C8-930D-4712-82A2-B0F84C83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861" y="375920"/>
            <a:ext cx="11058473" cy="561848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D4655B89-3A70-4A68-AC93-EF85A957B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163B0B22-1BEC-4A9B-8CEF-80B08D31C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361" y="6080603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6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D687E90-A08E-470D-B147-7EF93E90D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D5754C1-AD47-4A88-9B52-F2DB82348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  <p:pic>
        <p:nvPicPr>
          <p:cNvPr id="5" name="Kuva 5" descr="Kuva, joka sisältää kohteen lumi, ulko, hiihtäminen, lapsi&#10;&#10;Kuvaus luotu automaattisesti">
            <a:extLst>
              <a:ext uri="{FF2B5EF4-FFF2-40B4-BE49-F238E27FC236}">
                <a16:creationId xmlns:a16="http://schemas.microsoft.com/office/drawing/2014/main" id="{2A8177C6-2694-4454-8E34-A2CE5B5AF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4082" y="-7883"/>
            <a:ext cx="6618888" cy="684749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A85EB6A-D1C5-42B9-952E-46BCBCD40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997" y="1021653"/>
            <a:ext cx="7185898" cy="483051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349DB6A-DD25-4D5D-A6BB-F1E030C3895A}"/>
              </a:ext>
            </a:extLst>
          </p:cNvPr>
          <p:cNvSpPr txBox="1"/>
          <p:nvPr/>
        </p:nvSpPr>
        <p:spPr>
          <a:xfrm>
            <a:off x="386080" y="6319520"/>
            <a:ext cx="38404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/>
              <a:t>Kuva</a:t>
            </a:r>
            <a:r>
              <a:rPr lang="fi-FI" dirty="0">
                <a:solidFill>
                  <a:srgbClr val="EAF6FE"/>
                </a:solidFill>
              </a:rPr>
              <a:t>: </a:t>
            </a:r>
            <a:r>
              <a:rPr lang="fi-FI" dirty="0" err="1"/>
              <a:t>unsplash</a:t>
            </a:r>
            <a:r>
              <a:rPr lang="fi-FI" dirty="0"/>
              <a:t> Ethan Hu</a:t>
            </a:r>
            <a:endParaRPr lang="fi-FI" dirty="0">
              <a:solidFill>
                <a:srgbClr val="EAF6F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79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41AD785-E5F9-4124-9785-1238C85A7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5325" y="953153"/>
            <a:ext cx="10572926" cy="527873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196FF5D-52C9-4BF6-8C88-2210FB8CA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513A4B5-D7BF-4637-9461-F0768EBBA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1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">
            <a:extLst>
              <a:ext uri="{FF2B5EF4-FFF2-40B4-BE49-F238E27FC236}">
                <a16:creationId xmlns:a16="http://schemas.microsoft.com/office/drawing/2014/main" id="{9A9FBB01-8FCD-4358-8C85-B359C5733BDC}"/>
              </a:ext>
            </a:extLst>
          </p:cNvPr>
          <p:cNvSpPr txBox="1"/>
          <p:nvPr/>
        </p:nvSpPr>
        <p:spPr>
          <a:xfrm>
            <a:off x="2309" y="6398492"/>
            <a:ext cx="3701472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rgbClr val="7030A0"/>
                </a:solidFill>
                <a:cs typeface="Calibri"/>
              </a:rPr>
              <a:t>Kuva </a:t>
            </a:r>
            <a:r>
              <a:rPr lang="fi-FI" dirty="0" err="1">
                <a:solidFill>
                  <a:srgbClr val="7030A0"/>
                </a:solidFill>
                <a:cs typeface="Calibri"/>
              </a:rPr>
              <a:t>Unspalsh</a:t>
            </a:r>
            <a:r>
              <a:rPr lang="fi-FI" dirty="0">
                <a:solidFill>
                  <a:srgbClr val="7030A0"/>
                </a:solidFill>
                <a:cs typeface="Calibri"/>
              </a:rPr>
              <a:t> </a:t>
            </a:r>
          </a:p>
        </p:txBody>
      </p:sp>
      <p:pic>
        <p:nvPicPr>
          <p:cNvPr id="2" name="Kuva 2" descr="Kuva, joka sisältää kohteen ulko, rakennus, kello, torni&#10;&#10;Kuvaus luotu automaattisesti">
            <a:extLst>
              <a:ext uri="{FF2B5EF4-FFF2-40B4-BE49-F238E27FC236}">
                <a16:creationId xmlns:a16="http://schemas.microsoft.com/office/drawing/2014/main" id="{2DBEB570-5A6F-4556-A4B4-E7EC12FA2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" y="9237"/>
            <a:ext cx="12186433" cy="6848800"/>
          </a:xfrm>
          <a:prstGeom prst="rect">
            <a:avLst/>
          </a:prstGeom>
        </p:spPr>
      </p:pic>
      <p:pic>
        <p:nvPicPr>
          <p:cNvPr id="3" name="Kuva 3">
            <a:extLst>
              <a:ext uri="{FF2B5EF4-FFF2-40B4-BE49-F238E27FC236}">
                <a16:creationId xmlns:a16="http://schemas.microsoft.com/office/drawing/2014/main" id="{AEB50857-B3BA-45FA-B4D2-5E254F852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658" y="5937972"/>
            <a:ext cx="2009775" cy="523875"/>
          </a:xfrm>
          <a:prstGeom prst="rect">
            <a:avLst/>
          </a:prstGeom>
        </p:spPr>
      </p:pic>
      <p:pic>
        <p:nvPicPr>
          <p:cNvPr id="4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95DD06C-329B-47B7-8EF7-23E4FAA99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727" y="281277"/>
            <a:ext cx="2286000" cy="63817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AB7A431-CC88-4EC3-90EC-F771FEA3749D}"/>
              </a:ext>
            </a:extLst>
          </p:cNvPr>
          <p:cNvSpPr txBox="1"/>
          <p:nvPr/>
        </p:nvSpPr>
        <p:spPr>
          <a:xfrm>
            <a:off x="152400" y="3431309"/>
            <a:ext cx="2800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 err="1">
                <a:latin typeface="Calibri"/>
              </a:rPr>
              <a:t>Perustele</a:t>
            </a:r>
            <a:endParaRPr lang="fi-FI" sz="3600" dirty="0" err="1">
              <a:cs typeface="Calibri" panose="020F0502020204030204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8DB9E24-FCAA-489A-93BE-53227CB4ED58}"/>
              </a:ext>
            </a:extLst>
          </p:cNvPr>
          <p:cNvSpPr txBox="1"/>
          <p:nvPr/>
        </p:nvSpPr>
        <p:spPr>
          <a:xfrm>
            <a:off x="1387764" y="2669308"/>
            <a:ext cx="2800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 err="1">
                <a:latin typeface="Calibri"/>
              </a:rPr>
              <a:t>Pohdi</a:t>
            </a:r>
            <a:endParaRPr lang="fi-FI" sz="3600" dirty="0" err="1">
              <a:cs typeface="Calibri" panose="020F0502020204030204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C53D8EA-0F13-44F1-B873-38BE7A5946B7}"/>
              </a:ext>
            </a:extLst>
          </p:cNvPr>
          <p:cNvSpPr txBox="1"/>
          <p:nvPr/>
        </p:nvSpPr>
        <p:spPr>
          <a:xfrm>
            <a:off x="2600036" y="2011217"/>
            <a:ext cx="2800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 err="1">
                <a:cs typeface="Calibri" panose="020F0502020204030204"/>
              </a:rPr>
              <a:t>Sovella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DBCDB1E-592C-4575-8EFA-E81BAB146A20}"/>
              </a:ext>
            </a:extLst>
          </p:cNvPr>
          <p:cNvSpPr txBox="1"/>
          <p:nvPr/>
        </p:nvSpPr>
        <p:spPr>
          <a:xfrm>
            <a:off x="3627582" y="1480127"/>
            <a:ext cx="2800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>
                <a:cs typeface="Calibri" panose="020F0502020204030204"/>
              </a:rPr>
              <a:t>Vertaa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DCCD002B-59C4-48FE-98AC-F465433E9F65}"/>
              </a:ext>
            </a:extLst>
          </p:cNvPr>
          <p:cNvSpPr txBox="1"/>
          <p:nvPr/>
        </p:nvSpPr>
        <p:spPr>
          <a:xfrm>
            <a:off x="4839855" y="925945"/>
            <a:ext cx="2800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 err="1">
                <a:cs typeface="Calibri" panose="020F0502020204030204"/>
              </a:rPr>
              <a:t>Analysoi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2BCE534-2344-411B-8E42-C1DC3BD51EC1}"/>
              </a:ext>
            </a:extLst>
          </p:cNvPr>
          <p:cNvSpPr txBox="1"/>
          <p:nvPr/>
        </p:nvSpPr>
        <p:spPr>
          <a:xfrm>
            <a:off x="5994400" y="279399"/>
            <a:ext cx="2800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 err="1">
                <a:cs typeface="Calibri" panose="020F0502020204030204"/>
              </a:rPr>
              <a:t>Arvioi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1F98201-5190-4636-A7EC-DDF7BE635E00}"/>
              </a:ext>
            </a:extLst>
          </p:cNvPr>
          <p:cNvSpPr txBox="1"/>
          <p:nvPr/>
        </p:nvSpPr>
        <p:spPr>
          <a:xfrm>
            <a:off x="386080" y="6319520"/>
            <a:ext cx="38404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>
                <a:solidFill>
                  <a:srgbClr val="EAF6FE"/>
                </a:solidFill>
              </a:rPr>
              <a:t>Kuva: </a:t>
            </a:r>
            <a:r>
              <a:rPr lang="fi-FI" dirty="0" err="1">
                <a:solidFill>
                  <a:srgbClr val="EAF6FE"/>
                </a:solidFill>
              </a:rPr>
              <a:t>unsplash</a:t>
            </a:r>
            <a:r>
              <a:rPr lang="fi-FI" dirty="0">
                <a:solidFill>
                  <a:srgbClr val="EAF6FE"/>
                </a:solidFill>
              </a:rPr>
              <a:t> K8</a:t>
            </a:r>
          </a:p>
        </p:txBody>
      </p:sp>
    </p:spTree>
    <p:extLst>
      <p:ext uri="{BB962C8B-B14F-4D97-AF65-F5344CB8AC3E}">
        <p14:creationId xmlns:p14="http://schemas.microsoft.com/office/powerpoint/2010/main" val="120021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2F4CF3C-D160-464F-9F42-A2A8CE615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04F5D96-A3E2-421A-AE8D-A5E8DEF6D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  <p:pic>
        <p:nvPicPr>
          <p:cNvPr id="5" name="Kuva 5" descr="Kuva, joka sisältää kohteen lintu, ulko, pieni, pala&#10;&#10;Kuvaus luotu automaattisesti">
            <a:extLst>
              <a:ext uri="{FF2B5EF4-FFF2-40B4-BE49-F238E27FC236}">
                <a16:creationId xmlns:a16="http://schemas.microsoft.com/office/drawing/2014/main" id="{51152D84-62FF-4E9C-99BB-77083E2A1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53" y="6570"/>
            <a:ext cx="5751784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66E53A9-E988-483B-B593-818485DD1EA9}"/>
              </a:ext>
            </a:extLst>
          </p:cNvPr>
          <p:cNvSpPr txBox="1"/>
          <p:nvPr/>
        </p:nvSpPr>
        <p:spPr>
          <a:xfrm>
            <a:off x="6103884" y="1926021"/>
            <a:ext cx="577806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600" b="1" dirty="0">
                <a:solidFill>
                  <a:srgbClr val="7030A0"/>
                </a:solidFill>
              </a:rPr>
              <a:t>Ohjaus ja opetus</a:t>
            </a:r>
            <a:endParaRPr lang="fi-FI" sz="3600" b="1" dirty="0">
              <a:solidFill>
                <a:srgbClr val="7030A0"/>
              </a:solidFill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fi-FI" sz="3600" dirty="0">
                <a:cs typeface="Calibri"/>
              </a:rPr>
              <a:t>Opetuksellinen osaaminen</a:t>
            </a:r>
          </a:p>
          <a:p>
            <a:pPr marL="571500" indent="-571500">
              <a:buFont typeface="Arial"/>
              <a:buChar char="•"/>
            </a:pPr>
            <a:r>
              <a:rPr lang="fi-FI" sz="3600" dirty="0">
                <a:cs typeface="Calibri"/>
              </a:rPr>
              <a:t>Yksilöllinen ohjaus</a:t>
            </a:r>
          </a:p>
          <a:p>
            <a:pPr marL="571500" indent="-571500">
              <a:buFont typeface="Arial"/>
              <a:buChar char="•"/>
            </a:pPr>
            <a:r>
              <a:rPr lang="fi-FI" sz="3600" dirty="0">
                <a:cs typeface="Calibri"/>
              </a:rPr>
              <a:t>Yhteisöllinen ohjaus</a:t>
            </a:r>
          </a:p>
          <a:p>
            <a:pPr marL="571500" indent="-571500">
              <a:buFont typeface="Arial"/>
              <a:buChar char="•"/>
            </a:pPr>
            <a:r>
              <a:rPr lang="fi-FI" sz="3600" dirty="0">
                <a:cs typeface="Calibri"/>
              </a:rPr>
              <a:t>Tutorointi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CF71011-5794-4873-B175-CD2634D6E191}"/>
              </a:ext>
            </a:extLst>
          </p:cNvPr>
          <p:cNvSpPr txBox="1"/>
          <p:nvPr/>
        </p:nvSpPr>
        <p:spPr>
          <a:xfrm>
            <a:off x="162735" y="6372072"/>
            <a:ext cx="38404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/>
              <a:t>Kuva: </a:t>
            </a:r>
            <a:r>
              <a:rPr lang="fi-FI" dirty="0" err="1"/>
              <a:t>unsplash</a:t>
            </a:r>
            <a:r>
              <a:rPr lang="fi-FI" dirty="0"/>
              <a:t> Taneli Lahtinen</a:t>
            </a:r>
          </a:p>
        </p:txBody>
      </p:sp>
    </p:spTree>
    <p:extLst>
      <p:ext uri="{BB962C8B-B14F-4D97-AF65-F5344CB8AC3E}">
        <p14:creationId xmlns:p14="http://schemas.microsoft.com/office/powerpoint/2010/main" val="13216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19E233E-EA33-4058-82F5-9446A747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" y="861188"/>
            <a:ext cx="10708640" cy="5135623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7133589E-295B-4869-A206-70F1A2CA8469}"/>
              </a:ext>
            </a:extLst>
          </p:cNvPr>
          <p:cNvSpPr/>
          <p:nvPr/>
        </p:nvSpPr>
        <p:spPr>
          <a:xfrm>
            <a:off x="9296400" y="680720"/>
            <a:ext cx="2367280" cy="1066800"/>
          </a:xfrm>
          <a:prstGeom prst="rect">
            <a:avLst/>
          </a:prstGeom>
          <a:solidFill>
            <a:srgbClr val="D7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CE66809-05E4-4426-82CB-2BEF980C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79" y="121101"/>
            <a:ext cx="2276662" cy="63214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94E4745-F9C5-462E-A5A8-930799443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881" y="6222551"/>
            <a:ext cx="2000239" cy="5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74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1C069B-7C14-43C6-AA43-E25533C531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F4E10A-C6E9-436D-8C8D-8910920D9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56E1A2-5179-465B-9D10-243100CFAAD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186</Words>
  <Application>Microsoft Office PowerPoint</Application>
  <PresentationFormat>Laajakuva</PresentationFormat>
  <Paragraphs>49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IXCWRC+SourceSerifPro-Bold</vt:lpstr>
      <vt:lpstr>KAGITY+SourceSerifPro-Regular</vt:lpstr>
      <vt:lpstr>Museo Sans 100</vt:lpstr>
      <vt:lpstr>Segoe UI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Stressiä vähentävät 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Pirjo Orkovaara</dc:creator>
  <cp:lastModifiedBy>Siltovuori Kati</cp:lastModifiedBy>
  <cp:revision>308</cp:revision>
  <dcterms:created xsi:type="dcterms:W3CDTF">2020-12-10T19:16:15Z</dcterms:created>
  <dcterms:modified xsi:type="dcterms:W3CDTF">2024-01-23T19:29:06Z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