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11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761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9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781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92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79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13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81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356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60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780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A114C-3C18-4E16-969A-BB0D3DA14EC7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02D8-A733-405E-BCB0-3B4749432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08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Kuva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437"/>
            <a:ext cx="9144000" cy="6314563"/>
          </a:xfrm>
          <a:prstGeom prst="rect">
            <a:avLst/>
          </a:prstGeom>
        </p:spPr>
      </p:pic>
      <p:pic>
        <p:nvPicPr>
          <p:cNvPr id="32" name="Kuva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3437"/>
          </a:xfrm>
          <a:prstGeom prst="rect">
            <a:avLst/>
          </a:prstGeom>
        </p:spPr>
      </p:pic>
      <p:pic>
        <p:nvPicPr>
          <p:cNvPr id="33" name="Kuva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306" y="6301984"/>
            <a:ext cx="926694" cy="55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1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Kpl 15 </a:t>
            </a:r>
            <a:r>
              <a:rPr lang="fi-FI" dirty="0">
                <a:solidFill>
                  <a:srgbClr val="FF0000"/>
                </a:solidFill>
                <a:highlight>
                  <a:srgbClr val="FFFF00"/>
                </a:highlight>
              </a:rPr>
              <a:t>Ympäristönsuojelu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15.1. Ihmisen vaikutukset ympäristöön</a:t>
            </a:r>
          </a:p>
          <a:p>
            <a:pPr lvl="1"/>
            <a:r>
              <a:rPr lang="fi-FI" dirty="0"/>
              <a:t>Historia</a:t>
            </a:r>
          </a:p>
          <a:p>
            <a:pPr lvl="1"/>
            <a:r>
              <a:rPr lang="fi-FI" dirty="0" err="1"/>
              <a:t>Antroposeeni</a:t>
            </a:r>
            <a:endParaRPr lang="fi-FI" dirty="0"/>
          </a:p>
          <a:p>
            <a:pPr lvl="1"/>
            <a:r>
              <a:rPr lang="fi-FI" dirty="0"/>
              <a:t>Muutokset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r>
              <a:rPr lang="fi-FI" dirty="0">
                <a:highlight>
                  <a:srgbClr val="FFFF00"/>
                </a:highlight>
              </a:rPr>
              <a:t>Ajankohtaisia esimerkkejä: (ongelmia)</a:t>
            </a:r>
          </a:p>
          <a:p>
            <a:pPr marL="0" indent="0">
              <a:buNone/>
            </a:pPr>
            <a:r>
              <a:rPr lang="fi-FI" dirty="0"/>
              <a:t>-</a:t>
            </a:r>
          </a:p>
          <a:p>
            <a:pPr marL="0" indent="0">
              <a:buNone/>
            </a:pPr>
            <a:r>
              <a:rPr lang="fi-FI" dirty="0"/>
              <a:t>-</a:t>
            </a:r>
          </a:p>
          <a:p>
            <a:pPr marL="0" indent="0">
              <a:buNone/>
            </a:pPr>
            <a:r>
              <a:rPr lang="fi-FI"/>
              <a:t>-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408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0214D4-4A05-D137-E042-4A24CAF1E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FF0000"/>
                </a:solidFill>
              </a:rPr>
              <a:t>15.2. </a:t>
            </a:r>
            <a:r>
              <a:rPr lang="fi-FI" b="1" dirty="0">
                <a:solidFill>
                  <a:srgbClr val="FF0000"/>
                </a:solidFill>
                <a:highlight>
                  <a:srgbClr val="FFFF00"/>
                </a:highlight>
              </a:rPr>
              <a:t>Elinympäristöjen</a:t>
            </a:r>
            <a:r>
              <a:rPr lang="fi-FI" dirty="0"/>
              <a:t> suojelukeinoja: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94AE3D-FFA0-33B6-606B-9638A2AB5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Kokoa tähän luettelo s. 174-175 määritelmineen:</a:t>
            </a:r>
          </a:p>
          <a:p>
            <a:r>
              <a:rPr lang="fi-FI" dirty="0"/>
              <a:t>-</a:t>
            </a:r>
          </a:p>
          <a:p>
            <a:r>
              <a:rPr lang="fi-FI" dirty="0"/>
              <a:t>-</a:t>
            </a:r>
          </a:p>
          <a:p>
            <a:r>
              <a:rPr lang="fi-FI" dirty="0"/>
              <a:t>-</a:t>
            </a:r>
          </a:p>
          <a:p>
            <a:r>
              <a:rPr lang="fi-FI" dirty="0"/>
              <a:t>-</a:t>
            </a:r>
          </a:p>
          <a:p>
            <a:r>
              <a:rPr lang="fi-FI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42285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3705D0-F4EB-70CB-73FF-EF544AA8E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FF0000"/>
                </a:solidFill>
              </a:rPr>
              <a:t>15.2. </a:t>
            </a:r>
            <a:r>
              <a:rPr lang="fi-FI" b="1" dirty="0">
                <a:solidFill>
                  <a:srgbClr val="FF0000"/>
                </a:solidFill>
                <a:highlight>
                  <a:srgbClr val="FFFF00"/>
                </a:highlight>
              </a:rPr>
              <a:t>Lajien</a:t>
            </a:r>
            <a:r>
              <a:rPr lang="fi-FI" dirty="0"/>
              <a:t> suojelukeinoja: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48729F-FBBD-361F-65B2-33430CA4E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Luettelo sivuilta 176 + (175):</a:t>
            </a:r>
          </a:p>
        </p:txBody>
      </p:sp>
    </p:spTree>
    <p:extLst>
      <p:ext uri="{BB962C8B-B14F-4D97-AF65-F5344CB8AC3E}">
        <p14:creationId xmlns:p14="http://schemas.microsoft.com/office/powerpoint/2010/main" val="255221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0 xmlns="3efb82f1-f87d-4fe1-886b-811809992bda" xsi:nil="true"/>
    <Student_Groups xmlns="3efb82f1-f87d-4fe1-886b-811809992bda">
      <UserInfo>
        <DisplayName/>
        <AccountId xsi:nil="true"/>
        <AccountType/>
      </UserInfo>
    </Student_Groups>
    <AppVersion xmlns="3efb82f1-f87d-4fe1-886b-811809992bda" xsi:nil="true"/>
    <DefaultSectionNames xmlns="3efb82f1-f87d-4fe1-886b-811809992bda" xsi:nil="true"/>
    <Math_Settings xmlns="3efb82f1-f87d-4fe1-886b-811809992bda" xsi:nil="true"/>
    <NotebookType xmlns="3efb82f1-f87d-4fe1-886b-811809992bda" xsi:nil="true"/>
    <Students xmlns="3efb82f1-f87d-4fe1-886b-811809992bda">
      <UserInfo>
        <DisplayName/>
        <AccountId xsi:nil="true"/>
        <AccountType/>
      </UserInfo>
    </Students>
    <Is_Collaboration_Space_Locked xmlns="3efb82f1-f87d-4fe1-886b-811809992bda" xsi:nil="true"/>
    <Has_Teacher_Only_SectionGroup xmlns="3efb82f1-f87d-4fe1-886b-811809992bda" xsi:nil="true"/>
    <FolderType xmlns="3efb82f1-f87d-4fe1-886b-811809992bda" xsi:nil="true"/>
    <Owner xmlns="3efb82f1-f87d-4fe1-886b-811809992bda">
      <UserInfo>
        <DisplayName/>
        <AccountId xsi:nil="true"/>
        <AccountType/>
      </UserInfo>
    </Owner>
    <Invited_Teachers xmlns="3efb82f1-f87d-4fe1-886b-811809992bda" xsi:nil="true"/>
    <Invited_Students xmlns="3efb82f1-f87d-4fe1-886b-811809992bda" xsi:nil="true"/>
    <TeamsChannelId xmlns="3efb82f1-f87d-4fe1-886b-811809992bda" xsi:nil="true"/>
    <IsNotebookLocked xmlns="3efb82f1-f87d-4fe1-886b-811809992bda" xsi:nil="true"/>
    <Templates xmlns="3efb82f1-f87d-4fe1-886b-811809992bda" xsi:nil="true"/>
    <Teachers xmlns="3efb82f1-f87d-4fe1-886b-811809992bda">
      <UserInfo>
        <DisplayName/>
        <AccountId xsi:nil="true"/>
        <AccountType/>
      </UserInfo>
    </Teachers>
    <Self_Registration_Enabled xmlns="3efb82f1-f87d-4fe1-886b-811809992bda" xsi:nil="true"/>
    <CultureName xmlns="3efb82f1-f87d-4fe1-886b-811809992bda" xsi:nil="true"/>
    <Distribution_Groups xmlns="3efb82f1-f87d-4fe1-886b-811809992bda" xsi:nil="true"/>
    <LMS_Mappings xmlns="3efb82f1-f87d-4fe1-886b-811809992bd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DDA6DD03B9A054F8B655B9E1FA8982C" ma:contentTypeVersion="34" ma:contentTypeDescription="Luo uusi asiakirja." ma:contentTypeScope="" ma:versionID="1034210e044fc9629564ea5238559514">
  <xsd:schema xmlns:xsd="http://www.w3.org/2001/XMLSchema" xmlns:xs="http://www.w3.org/2001/XMLSchema" xmlns:p="http://schemas.microsoft.com/office/2006/metadata/properties" xmlns:ns3="dcb1a8c2-d381-48db-9f0f-970d1d80f202" xmlns:ns4="3efb82f1-f87d-4fe1-886b-811809992bda" targetNamespace="http://schemas.microsoft.com/office/2006/metadata/properties" ma:root="true" ma:fieldsID="ed3b3dbadd03f75d24dd0d0cf87d11d0" ns3:_="" ns4:_="">
    <xsd:import namespace="dcb1a8c2-d381-48db-9f0f-970d1d80f202"/>
    <xsd:import namespace="3efb82f1-f87d-4fe1-886b-811809992bd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b1a8c2-d381-48db-9f0f-970d1d80f2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b82f1-f87d-4fe1-886b-811809992bda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8" nillable="true" ma:displayName="Self Registration Enabled" ma:internalName="Self_Registration_Enabled0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FC1670-AF58-473F-9027-045B8B40AB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86995E-72BF-4BBE-B719-ACEB33235DE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cb1a8c2-d381-48db-9f0f-970d1d80f202"/>
    <ds:schemaRef ds:uri="http://purl.org/dc/elements/1.1/"/>
    <ds:schemaRef ds:uri="http://schemas.microsoft.com/office/2006/metadata/properties"/>
    <ds:schemaRef ds:uri="3efb82f1-f87d-4fe1-886b-811809992bd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BA7C7ED-CB2A-4F71-9A34-6CB8E1548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b1a8c2-d381-48db-9f0f-970d1d80f202"/>
    <ds:schemaRef ds:uri="3efb82f1-f87d-4fe1-886b-81180999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50</Words>
  <Application>Microsoft Office PowerPoint</Application>
  <PresentationFormat>Näytössä katseltava diaesitys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Kpl 15 Ympäristönsuojelu</vt:lpstr>
      <vt:lpstr>15.2. Elinympäristöjen suojelukeinoja:</vt:lpstr>
      <vt:lpstr>15.2. Lajien suojelukeinoja: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Jari Kolehmainen</dc:creator>
  <cp:lastModifiedBy>Helisvaara Juha</cp:lastModifiedBy>
  <cp:revision>58</cp:revision>
  <dcterms:created xsi:type="dcterms:W3CDTF">2020-10-16T11:07:14Z</dcterms:created>
  <dcterms:modified xsi:type="dcterms:W3CDTF">2024-09-05T11:38:01Z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0x0101002DDA6DD03B9A054F8B655B9E1FA8982C</vt:lpwstr>
  </property>
</Properties>
</file>