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8" r:id="rId6"/>
    <p:sldId id="258" r:id="rId7"/>
    <p:sldId id="279" r:id="rId8"/>
    <p:sldId id="259" r:id="rId9"/>
    <p:sldId id="280" r:id="rId10"/>
    <p:sldId id="263" r:id="rId11"/>
    <p:sldId id="275" r:id="rId12"/>
    <p:sldId id="261" r:id="rId13"/>
    <p:sldId id="273" r:id="rId14"/>
    <p:sldId id="276" r:id="rId15"/>
    <p:sldId id="281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21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75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69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2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83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17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85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97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4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61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90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3768-B297-4C11-A521-B6EEC888B181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AEF6-E2F6-442E-9234-814924672D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5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5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06" y="1420255"/>
            <a:ext cx="7173741" cy="430931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48497" y="675503"/>
            <a:ext cx="387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/>
              <a:t>Liskolintu</a:t>
            </a:r>
          </a:p>
        </p:txBody>
      </p:sp>
    </p:spTree>
    <p:extLst>
      <p:ext uri="{BB962C8B-B14F-4D97-AF65-F5344CB8AC3E}">
        <p14:creationId xmlns:p14="http://schemas.microsoft.com/office/powerpoint/2010/main" val="336939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8.4. Muut evoluution todisteet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" y="1690689"/>
            <a:ext cx="9163943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1BB4C1-43B1-CC88-E13C-227FCAF0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8.5. Evoluutioteorian puutteita ja kritiikkiä (lähteet mukaan)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57F9EE-2951-B169-1221-D816F533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9231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 8: </a:t>
            </a:r>
            <a:r>
              <a:rPr lang="fi-FI" b="1" dirty="0">
                <a:solidFill>
                  <a:srgbClr val="FF0000"/>
                </a:solidFill>
              </a:rPr>
              <a:t>Evoluutioteorioita ja niiden todistelua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elämä on kehittynyt nykyiseen muotoonsa?</a:t>
            </a:r>
          </a:p>
          <a:p>
            <a:r>
              <a:rPr lang="fi-FI" dirty="0"/>
              <a:t>Mitä eri selityksiä elämän muodostumiselle tiedät?</a:t>
            </a:r>
          </a:p>
        </p:txBody>
      </p:sp>
    </p:spTree>
    <p:extLst>
      <p:ext uri="{BB962C8B-B14F-4D97-AF65-F5344CB8AC3E}">
        <p14:creationId xmlns:p14="http://schemas.microsoft.com/office/powerpoint/2010/main" val="290307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401593" y="192045"/>
            <a:ext cx="830238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rgbClr val="FF0000"/>
                </a:solidFill>
              </a:rPr>
              <a:t>8.1. Darwinin evoluutioteoria</a:t>
            </a:r>
          </a:p>
          <a:p>
            <a:pPr algn="ctr"/>
            <a:br>
              <a:rPr lang="fi-FI" sz="3000" dirty="0"/>
            </a:br>
            <a:r>
              <a:rPr lang="fi-FI" sz="3000" dirty="0"/>
              <a:t>Charles Darwin esitti evoluutioteoriansa kirjassa "Lajien synty" vuonna 1859.</a:t>
            </a:r>
            <a:br>
              <a:rPr lang="fi-FI" sz="3000" dirty="0"/>
            </a:br>
            <a:br>
              <a:rPr lang="fi-FI" sz="1350" dirty="0"/>
            </a:br>
            <a:endParaRPr lang="fi-FI" sz="135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57" y="2393791"/>
            <a:ext cx="4097054" cy="362752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123" y="6327602"/>
            <a:ext cx="86570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5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6A539-1F8B-F836-C3A8-700BE9FF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Kirjoita Darwinin evoluutioteoria omin sanoin: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1782B9-AB64-716A-1160-AA22430D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116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301383" y="439181"/>
            <a:ext cx="7976910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rgbClr val="FF0000"/>
                </a:solidFill>
              </a:rPr>
              <a:t>8.2. Synteettinen evoluutioteoria</a:t>
            </a:r>
          </a:p>
          <a:p>
            <a:pPr algn="ctr"/>
            <a:endParaRPr lang="fi-FI" sz="3000" b="1" dirty="0"/>
          </a:p>
          <a:p>
            <a:pPr algn="ctr"/>
            <a:r>
              <a:rPr lang="fi-FI" sz="3000" dirty="0"/>
              <a:t>Darwinin teoriaan on yhdistetty </a:t>
            </a:r>
          </a:p>
          <a:p>
            <a:pPr algn="ctr"/>
            <a:r>
              <a:rPr lang="fi-FI" sz="3000" dirty="0"/>
              <a:t>(synteesi = yhdistäminen) mm. perinnöllisyys- ja populaatiotutkimuksen uusia tuloksia.</a:t>
            </a:r>
          </a:p>
          <a:p>
            <a:endParaRPr lang="fi-FI" sz="135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5" y="3047587"/>
            <a:ext cx="7478596" cy="25093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CF171-FE57-3EEE-9FA6-7C2D1C9F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synteettinen </a:t>
            </a:r>
            <a:r>
              <a:rPr lang="fi-FI" dirty="0"/>
              <a:t>evoluutioteoria omin sanoin: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BCA257-A0DC-54E1-E523-1969A29D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1599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07308" y="3634045"/>
            <a:ext cx="7549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u="sng" dirty="0"/>
              <a:t>Evoluutio perustuu hyvien toimintojen kasautumiseen</a:t>
            </a:r>
            <a:r>
              <a:rPr lang="fi-FI" sz="3000" dirty="0"/>
              <a:t>. Kun kirahvilla on tapahtunut mutaatio, jonka seurauksena kaulanikamien solut reagoivat kasvuhormoniin nopeammin tai kauemmin, myös verisuonet ja hermot pidentyvät yhtä paljon.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91" y="521163"/>
            <a:ext cx="4217771" cy="31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8.3. </a:t>
            </a:r>
            <a:r>
              <a:rPr lang="fi-FI" b="1" dirty="0">
                <a:solidFill>
                  <a:srgbClr val="FF0000"/>
                </a:solidFill>
              </a:rPr>
              <a:t>Fossiilit = yli 10 000 v sitten eläneen</a:t>
            </a:r>
            <a:r>
              <a:rPr lang="fi-FI" dirty="0"/>
              <a:t> eliön jäänne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690688"/>
            <a:ext cx="8829675" cy="39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1761879"/>
            <a:ext cx="7978145" cy="296303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2" ma:contentTypeDescription="Luo uusi asiakirja." ma:contentTypeScope="" ma:versionID="6931151f85830e605903eba920068296">
  <xsd:schema xmlns:xsd="http://www.w3.org/2001/XMLSchema" xmlns:xs="http://www.w3.org/2001/XMLSchema" xmlns:p="http://schemas.microsoft.com/office/2006/metadata/properties" xmlns:ns2="b6c2cde3-2717-4ff6-a38c-3daa2323faef" xmlns:ns3="188ce216-e63f-4f7a-b5ea-54779d630909" targetNamespace="http://schemas.microsoft.com/office/2006/metadata/properties" ma:root="true" ma:fieldsID="d1b660d057294bfb7c32ad129ef7e648" ns2:_="" ns3:_="">
    <xsd:import namespace="b6c2cde3-2717-4ff6-a38c-3daa2323faef"/>
    <xsd:import namespace="188ce216-e63f-4f7a-b5ea-54779d630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78968-ABF6-45D5-B6A8-737420B695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B1707-B945-454C-8CF2-AB96F1145929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88ce216-e63f-4f7a-b5ea-54779d630909"/>
    <ds:schemaRef ds:uri="b6c2cde3-2717-4ff6-a38c-3daa2323fa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72165B-E467-4996-94E2-F8AA3B488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147</Words>
  <Application>Microsoft Office PowerPoint</Application>
  <PresentationFormat>Näytössä katseltava diaesitys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PowerPoint-esitys</vt:lpstr>
      <vt:lpstr>Luku 8: Evoluutioteorioita ja niiden todistelua</vt:lpstr>
      <vt:lpstr>PowerPoint-esitys</vt:lpstr>
      <vt:lpstr>Kirjoita Darwinin evoluutioteoria omin sanoin:</vt:lpstr>
      <vt:lpstr>PowerPoint-esitys</vt:lpstr>
      <vt:lpstr>Kirjoita synteettinen evoluutioteoria omin sanoin:</vt:lpstr>
      <vt:lpstr>PowerPoint-esitys</vt:lpstr>
      <vt:lpstr>8.3. Fossiilit = yli 10 000 v sitten eläneen eliön jäänne</vt:lpstr>
      <vt:lpstr>PowerPoint-esitys</vt:lpstr>
      <vt:lpstr>PowerPoint-esitys</vt:lpstr>
      <vt:lpstr>8.4. Muut evoluution todisteet</vt:lpstr>
      <vt:lpstr>8.5. Evoluutioteorian puutteita ja kritiikkiä (lähteet mukaan)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Helisvaara Juha</cp:lastModifiedBy>
  <cp:revision>29</cp:revision>
  <dcterms:created xsi:type="dcterms:W3CDTF">2020-10-18T09:00:26Z</dcterms:created>
  <dcterms:modified xsi:type="dcterms:W3CDTF">2023-10-31T13:55:23Z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