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85" r:id="rId6"/>
    <p:sldId id="284" r:id="rId7"/>
    <p:sldId id="283" r:id="rId8"/>
    <p:sldId id="281" r:id="rId9"/>
    <p:sldId id="282" r:id="rId10"/>
    <p:sldId id="280" r:id="rId11"/>
    <p:sldId id="273" r:id="rId12"/>
    <p:sldId id="266" r:id="rId13"/>
    <p:sldId id="267" r:id="rId14"/>
    <p:sldId id="259" r:id="rId15"/>
    <p:sldId id="275" r:id="rId16"/>
    <p:sldId id="260" r:id="rId17"/>
    <p:sldId id="268" r:id="rId18"/>
    <p:sldId id="261" r:id="rId19"/>
    <p:sldId id="269" r:id="rId20"/>
    <p:sldId id="276" r:id="rId21"/>
    <p:sldId id="262" r:id="rId22"/>
    <p:sldId id="263" r:id="rId23"/>
    <p:sldId id="277" r:id="rId24"/>
    <p:sldId id="278" r:id="rId25"/>
    <p:sldId id="270" r:id="rId26"/>
    <p:sldId id="279" r:id="rId27"/>
    <p:sldId id="271" r:id="rId28"/>
    <p:sldId id="272" r:id="rId29"/>
    <p:sldId id="264" r:id="rId3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25" autoAdjust="0"/>
  </p:normalViewPr>
  <p:slideViewPr>
    <p:cSldViewPr snapToGrid="0">
      <p:cViewPr varScale="1">
        <p:scale>
          <a:sx n="62" d="100"/>
          <a:sy n="62" d="100"/>
        </p:scale>
        <p:origin x="13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248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645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349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59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09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66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2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29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883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800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86A6A-DD1F-4026-86A6-CD94DE3E548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E0595-7AE1-4598-81AB-BBD4681FC4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795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3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0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005017" y="4201297"/>
            <a:ext cx="7199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Suomessakin tavattavan järvisienen vihertävä tai kellertävä väri tulee runkokunnassa elävistä levistä.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298" y="622106"/>
            <a:ext cx="5379307" cy="35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12" y="958936"/>
            <a:ext cx="5871648" cy="4702242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55" y="4235835"/>
            <a:ext cx="1520217" cy="149224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672" y="4129843"/>
            <a:ext cx="1729364" cy="166514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889" y="4312289"/>
            <a:ext cx="1918252" cy="134888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54" y="4235835"/>
            <a:ext cx="1803724" cy="15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7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32" y="0"/>
            <a:ext cx="3878358" cy="494270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02" y="518983"/>
            <a:ext cx="1379963" cy="4860324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1400432" y="4942703"/>
            <a:ext cx="6713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merivuokko                               lattana</a:t>
            </a:r>
          </a:p>
          <a:p>
            <a:r>
              <a:rPr lang="fi-FI" sz="3000" dirty="0"/>
              <a:t>(polttiaiseläin)                          (laakamato)          </a:t>
            </a:r>
          </a:p>
        </p:txBody>
      </p:sp>
    </p:spTree>
    <p:extLst>
      <p:ext uri="{BB962C8B-B14F-4D97-AF65-F5344CB8AC3E}">
        <p14:creationId xmlns:p14="http://schemas.microsoft.com/office/powerpoint/2010/main" val="390129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74" y="1096661"/>
            <a:ext cx="6543728" cy="394489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49" y="3375306"/>
            <a:ext cx="2072108" cy="200439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757" y="3503853"/>
            <a:ext cx="2355369" cy="194959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791" y="3627845"/>
            <a:ext cx="2609514" cy="13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3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013254" y="3756455"/>
            <a:ext cx="7029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Meritähti ja useimmat muut piikkinahkaiset liikkuvat imujaloilla. Imujalat ojentuvat, kun paine niihin liittyvissä vesiputkissa kasvaa.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46" y="746465"/>
            <a:ext cx="6104238" cy="30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5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14" y="1119702"/>
            <a:ext cx="6353302" cy="4045422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725" y="3540063"/>
            <a:ext cx="1973296" cy="207057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21" y="3410805"/>
            <a:ext cx="2421923" cy="216988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944" y="3674638"/>
            <a:ext cx="2795197" cy="16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4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921211" y="680044"/>
            <a:ext cx="4357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Laakamatoihin kuuluva lapamato eli leveäheisimato kiinnittyy isäntäeläimen ohutsuolen sisälle. Se ottaa ravintoa suoraan pintansa läpi. Ihmisessä lapamato voi kasvaa 20 metriä pitkäksi. 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78500" y="4465696"/>
            <a:ext cx="7299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Lisäksi useita lapamatoja voi liittyä yhteen. Suomessa yhden ihmisen ohutsuolesta on löydetty 135-metrinen lapamatoketju.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10" y="838805"/>
            <a:ext cx="2861892" cy="346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2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63" y="1157478"/>
            <a:ext cx="5919702" cy="5170124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156600" y="603480"/>
            <a:ext cx="3744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/>
              <a:t>Nivelmadon rakenne</a:t>
            </a:r>
          </a:p>
        </p:txBody>
      </p:sp>
    </p:spTree>
    <p:extLst>
      <p:ext uri="{BB962C8B-B14F-4D97-AF65-F5344CB8AC3E}">
        <p14:creationId xmlns:p14="http://schemas.microsoft.com/office/powerpoint/2010/main" val="232050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47" y="1147505"/>
            <a:ext cx="6715923" cy="428123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547" y="3946319"/>
            <a:ext cx="1699575" cy="17168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915" y="4058883"/>
            <a:ext cx="1799799" cy="164738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632" y="4000344"/>
            <a:ext cx="1902437" cy="160874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067" y="4203213"/>
            <a:ext cx="1894115" cy="131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5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65" y="65902"/>
            <a:ext cx="7114228" cy="597513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532238" y="782595"/>
            <a:ext cx="359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/>
              <a:t>Hyönteisen rakenne</a:t>
            </a:r>
          </a:p>
        </p:txBody>
      </p:sp>
    </p:spTree>
    <p:extLst>
      <p:ext uri="{BB962C8B-B14F-4D97-AF65-F5344CB8AC3E}">
        <p14:creationId xmlns:p14="http://schemas.microsoft.com/office/powerpoint/2010/main" val="323842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FE74F-7483-FC48-F9BB-E205B70D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Eliökunnan</a:t>
            </a:r>
            <a:r>
              <a:rPr lang="fi-FI" dirty="0"/>
              <a:t> luokittelun </a:t>
            </a:r>
            <a:r>
              <a:rPr lang="fi-FI" sz="2800" dirty="0"/>
              <a:t>(perus) </a:t>
            </a:r>
            <a:r>
              <a:rPr lang="fi-FI" dirty="0"/>
              <a:t>tasot: (s. 102), 8 tasoa: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57F572-92FB-FA6C-2758-D37F85AF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770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7" y="1527530"/>
            <a:ext cx="7543800" cy="341267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3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11" y="1255000"/>
            <a:ext cx="7636476" cy="444297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955589" y="625371"/>
            <a:ext cx="3612292" cy="56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/>
              <a:t>Kalan rakenne</a:t>
            </a:r>
          </a:p>
        </p:txBody>
      </p:sp>
    </p:spTree>
    <p:extLst>
      <p:ext uri="{BB962C8B-B14F-4D97-AF65-F5344CB8AC3E}">
        <p14:creationId xmlns:p14="http://schemas.microsoft.com/office/powerpoint/2010/main" val="231821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362832" y="1304023"/>
            <a:ext cx="29154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Matosammakot ovat raajattomia, sokeita trooppisten alueiden eläimiä, jotka kaivautuvat maahan ja syövät matoja sekä toukkia.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52" y="1304023"/>
            <a:ext cx="4259680" cy="41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1" y="1639490"/>
            <a:ext cx="7175157" cy="32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24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68" y="2156091"/>
            <a:ext cx="7092778" cy="412990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046205" y="560173"/>
            <a:ext cx="670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Vesilinnuilla varpaisiin voi olla kiinnittyneenä sarveiskerroksen peittämä ihopoimu eli räpylä, joka helpottaa uimista. Kun esimerkiksi sinisorsa laskeutuu veteen, se työntää jalkansa eteen ”laskutelineiksi”. </a:t>
            </a:r>
          </a:p>
        </p:txBody>
      </p:sp>
    </p:spTree>
    <p:extLst>
      <p:ext uri="{BB962C8B-B14F-4D97-AF65-F5344CB8AC3E}">
        <p14:creationId xmlns:p14="http://schemas.microsoft.com/office/powerpoint/2010/main" val="3089840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037968" y="3772929"/>
            <a:ext cx="7240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Australiassa elävät nokkaeläimet ovat vielä nykyisinkin munivia nisäkkäitä. Nokkaeläimellä ei ole nisiä, vaan maito erittyy vatsanahan ihon läpi. Poikanen nuolee maidon ihon pinnalta pitkällä kielellään.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451" y="643384"/>
            <a:ext cx="3788063" cy="31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EAYABgAAD/2wBDAAMCAgMCAgMDAwMEAwMEBQgFBQQEBQoHBwYIDAoMDAsKCwsNDhIQDQ4RDgsLEBYQERMUFRUVDA8XGBYUGBIUFRT/2wBDAQMEBAUEBQkFBQkUDQsNFBQUFBQUFBQUFBQUFBQUFBQUFBQUFBQUFBQUFBQUFBQUFBQUFBQUFBQUFBQUFBQUFBT/wAARCAIsAo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HvjD4+vvhr4HOs6ZpNvrepS6npmlWtjd3rWcLy3t/b2aM8yxSlFVrgMSI2OFIA5rn/8AhJPjf/0Tz4f/APheX3/ymo/aW/5J1pH/AGOfhP8A9SHTq9G1+6lsdB1K4hbZNDbSSI2AcMFJBwfegDzn/hJPjf8A9E8+H/8A4Xl9/wDKaj/hJPjf/wBE8+H/AP4Xl9/8pq+KPDf7VHifxj8KdWl8Q+Kv+Fl6Je/DnT9S8QwLp+mRxaHqs9/FaiKXdaSRxxyRSSTSC4imCpA8qpsZUrkPFfx0urj4G3kF1d+GZNTtdb8X/YfEPl6MdNvzHDHuQSyaO8d7Pci7kVVgt7Y3SF9zgEkgH3rYfEb4s6rquqaZZeEPhnealpbxx39nb/ES7ea0aRBJGsqDR8xlkIYBgMggjitH/hJPjf8A9E8+H/8A4Xl9/wDKavlDUv2hNa8N3fje9iv7Hwjc6vqXhW3/ALbs10/SLazM+gi4dry9msbr91lNiGSKVhmONCgPHBeF/wBoXx3qHxK+G3jXVNXOkRa94H8PWvi3xda2UMkun251rUoxL9ndPKUTSrFC8u0CITF1jOAFAPuz/hJPjf8A9E8+H/8A4Xl9/wDKaj/hJPjf/wBE8+H/AP4Xl9/8pq+Wv+GpPHNivxA0y+8ayy3Vh4q0u1vvFOmjTrrRvDuj3l/JGzov2ZJbW5hRXhlh1ASlDEJMlW5+kv2U/HuufEHwP4iu9W1z/hLdOsfEuo6donijyoUOsafHIBFcZgVIZMMZIvMiRUYQggZJJANP/hJPjf8A9E8+H/8A4Xl9/wDKaj/hJPjf/wBE8+H/AP4Xl9/8pq9VooA8K8M/Fj4w+Kta8WaZafDfwPHceGtTTSrxpvHV4FklaytrwNHjRySvl3cYyQDuVhjABPQf8JJ8b/8Aonnw/wD/AAvL7/5TUfBv/kovx2/7HO2/9R7Rq8j+N3xF+JVp8RvjTZeFPFN7p9v4Q+HkWv6VpFlp1pOZ9QkTUFBYywu7AGGNhGpGWRB0Lq4B65/wknxv/wCiefD/AP8AC8vv/lNR/wAJJ8b/APonnw//APC8vv8A5TV8ot+2V4p1PXNX1fSvHNpc+BtH1T4frqOqxW1q1nbWl/JOmqs8/l4CF1RGfd+6dWVSjBhVSH9pj4oeNre+OkfEGfTLNrfx5qFpe2elWLs8Om3Fu2nACWBhsCOVJK5dHbJ3bXUA+qNc+I3xZ8M29vPrHhD4Z6TDcXMVnDJffES7hWWeRgscSltHGXdiAqjkk4Ao0H4jfFnxVpw1DRPCHwz1iwMkkIurD4iXc8XmRuUkTcmjkbldWUjqCpB5FfKcnx38e64uk2PiTWrPxLHfXHw98SQDUNFsnTT5NTvSLiCBfJ4RAB5Uj7pkxnzS3zVR0v41fEW08E+JLTw14qj8HQaN4S8c+LI10XQ9NjWW607WpIoFZGtygVlf5yFDORuLbiWIB9l/8JJ8b/8Aonnw/wD/AAvL7/5TUf8ACSfG/wD6J58P/wDwvL7/AOU1cf8AFr4i+LLtfgNa6Fr8vhVvG+qi11O4sLW3nkWJ9LubjEX2iORVZZI0KkqeVGQwyp+UbX9qz43w/Bs68vjGTV9c1T4Z6l4mQpo9kq2F3YalDbNPEiw8q8BkkkWQuofcyCNQEAB9vf8ACSfG/wD6J58P/wDwvL7/AOU1H/CSfG//AKJ58P8A/wALy+/+U1fM+rftZ654h+IXiWDT/iPb6H8LpPGtlpSeN7SGyMOlWDaObg+XPNE8OJrtBGJZg4G8heqkZHhH4zfEe+8a/DTxHrPjjVml1Lwd4km0nR8W1rY+K7mzvkWxKweV+8lubdopT5RD4IMXlo7KwB9X/wDCSfG//onnw/8A/C8vv/lNR/wknxv/AOiefD//AMLy+/8AlNXkn7I3xq8R/EnxpDZv4+HxK0K48E6Zrep3gtrNBouszSSCWxDWsUYTKAnyJt80flDc3zc/WFAHlX/CSfG//onnw/8A/C8vv/lNXP8AxC+LHxh+GvgHxL4u1P4b+B59N0DTLnVbqK08dXjTPFBE0rqgbR1BYqhABIGcZI617rXlX7WP/JrPxk/7EzWf/SGagA/4ST43/wDRPPh//wCF5ff/ACmo/wCEk+N//RPPh/8A+F5ff/KavQfFX/Isax/15zf+gGvzj+Hfxq+JXwZ/Z30uy0HxBLrUH/CptJ8QWEN9Z26pobPfx2k80bxwFmjit5DMTOJgDAWIKkpQB9t/8JJ8b/8Aonnw/wD/AAvL7/5TUf8ACSfG/wD6J58P/wDwvL7/AOU1fPvgL4m/FLxJ4s+GHhuf4u6BrOm+Ida1oS654Lu7DWZHs7W0t54reW4+wwwCdZDKrMluv7qReN+HHCL8evjFq2k6Nfx/E29sTrmheNtQ8uHR9NYWkmjXjR2vlFrck7woEm/eCpbaEbDgA+vf+Ek+N/8A0Tz4f/8AheX3/wApqP8AhJPjf/0Tz4f/APheX3/ymr5ak/as+IGtapZXcfiyPRfErweDZdD8ARWdqU8TQajHbyahcgSRtcOsZmuU3QSIkYs8sCSxPP8Ajj47eONc8PfEKxvvijrenX3hrxholxc674XvNNGkWOl3OqGLyGcWi3FpLEpdJre9Ltm1VmZ45GVwD7F/4ST43/8ARPPh/wD+F5ff/Kaj/hJPjf8A9E8+H/8A4Xl9/wDKavny0/aE8YXPxqs9IsvH/wDaGop48tPD8HgU21i/9peHnsElk1glIRcHIZ7gTxusA8sJswcH7YoA8q/4ST43/wDRPPh//wCF5ff/ACmo/wCEk+N//RPPh/8A+F5ff/KavVaKAPKv+Ek+N/8A0Tz4f/8AheX3/wApq5/xN8WPjD4V1rwnpl38N/A8lx4l1N9Ks2h8dXhWOVbK5vC0mdHBC+XaSDIBO5lGMEke615V8ZP+Si/An/sc7n/1HtZoAP8AhJPjf/0Tz4f/APheX3/ymo/4ST43/wDRPPh//wCF5ff/ACmqv+1N438R/DH4Ty+NPDt39nTw7qNnqOrw+Qkv2nS1nUXseGUkEQs75XDZj4PY/JetftKfGnVo/BUy+PPDHw6tvFeiXvivR9Q8X3trpVjOkuoYs7FnksZ/P8qza1Zoo2hmP2ksZTtFAH15/wAJJ8b/APonnw//APC8vv8A5TUf8JJ8b/8Aonnw/wD/AAvL7/5TV87eNvjd8VtI8L/GDxJa+K1hTQ/Hdt4Pgt5Le1h0/RrJ/sMk9/JcG1lcFBcuvmSLJGinc0UhGKxrz4yfF2TSdPsY/i5ot+W8I+K/EEWv+DX0/V4rk2U9u1msk7WSRPIgkeGTy4Y1YAkKrkMoB9QP4m+NsaM7/D74fKqjJZvHt8AB6/8AIGqjoHxE+LfirRrTV9E8HfDPWNJvEEttfaf8Q7ueCZD0ZJE0cqw9wa+WPh/8ZPE8n7U8Vzd3n/CPeGPGjeFW1vVrW2inEt5Loxe2011kUiGK5kdl81QX3RrGNhk3jnvhR+0B8VL7QvhPoWkeL/BPw7s38M6RqNpFrs1loljrk0t5KtzBFAthIJQEjSMRWr2zIZg2X3AKAfbH/CSfG/8A6J58P/8AwvL7/wCU1H/CSfG//onnw/8A/C8vv/lNXy54/wDiB8QNW8Aav4s1T4ua74Y0vS/jOPDry6bHYWVtpukQ6ybbfNK1uSwVGG4zMYmEcYdG/eeZ02g/tBeMtS+Olno0Hjn7fqh8fy+Hp/h+bWzO3w+li0kerHbELkb8RTifzPIPnBFXoKAPff8AhJPjf/0Tz4f/APheX3/ymrn/AAz8WPjD4q1rxZplp8N/A8dx4a1NNKvGm8dXgWSVrK2vA0eNHJK+XdxjJAO5WGMAE+615V8G/wDkovx2/wCxztv/AFHtGoAP+Ek+N/8A0Tz4f/8AheX3/wApqP8AhJPjf/0Tz4f/APheX3/ymryP43fEX4lWnxG+NNl4U8U3un2/hD4eRa/pWkWWnWk5n1CRNQUFjLC7sAYY2EakZZEHQur+Wt+2V4p1PXNX1fSvHNpc+BtH1T4frqOqxW1q1nbWl/JOmqs8/l4CF1RGfd+6dWVSjBhQB9Xf8JJ8b/8Aonnw/wD/AAvL7/5TUf8ACSfG/wD6J58P/wDwvL7/AOU1fFHxG/bW8e2vw01HUtL8bNpepHUvFlxpGqXD6fZWd7bWd3FHZWiJLp87XU2yVSsKGF3UsWl6Eeon4+fEeb4mXF7/AMJXJFolt8QfDnhseH49Ptfs0lpqOnWskwaQxGbKySs6ESAjLBt42hQD6G/4ST43/wDRPPh//wCF5ff/ACmo/wCEk+N//RPPh/8A+F5ff/KavlDwT+1p4zs7fw9P4l8drc2tj46sdM8V+IlfTZPDwsbizu5FSCZLeKS1AkjiEkdz++iYxqznfzyfhv8AaI8S3Y0f4pazqGoXuvr8OfE6fbrWC3s54kXxXbWsLsslu8cKxRhC7vC+1Y2ZkcgggH23/wAJJ8b/APonnw//APC8vv8A5TUf8JJ8b/8Aonnw/wD/AAvL7/5TV8feD/jl428bX/w01LxD8XrrTNEsvifqnhe51vR9QsTp+oW66YZ7YS3H2KGG43yZjRvJjVwwZU8wJIL3hn9rD4jeIodC8PxePdLsvF9vo/jb/hITqljCItMvbO9aPTnvFihLQiKIbiAvKje6v1IB9Z/8JJ8b/wDonnw//wDC8vv/AJTUf8JJ8b/+iefD/wD8Ly+/+U1Z37JPxMuvix8GrPW7691PU76O8uLK4vtRuLC6WeWJyrtb3FjFFBPAGBVJFRSdpzyDXs1AHlX/AAknxv8A+iefD/8A8Ly+/wDlNR/wknxv/wCiefD/AP8AC8vv/lNXqtFAHhXhn4sfGHxVrXizTLT4b+B47jw1qaaVeNN46vAskrWVteBo8aOSV8u7jGSAdysMYAJ6D/hJPjf/ANE8+H//AIXl9/8AKaj4N/8AJRfjt/2Odt/6j2jV81/tEeKvE/w7/aA+LXjPwv4juNEu9C8KeFp5LSO1t5odQR9Uuo2hm82N2VCjvzEUbJB3cYIB9Kf8JJ8b/wDonnw//wDC8vv/AJTUf8JJ8b/+iefD/wD8Ly+/+U1fMtz+0H8Wbz4n/Fbb468KaDbeG5vEVvH4Jv8AUbcaqLa1spGsby2sWsfOYsyRXBkkuZInSRwI1AXGJrn7TvxJ8F6XJBq3jy5uYdT0rwhrUuqfZdJs59MXUHuWvYrSS4jS0RcQKqNeF9oJBkZypoA+pP8AhY3xZHiEaAfCHwz/ALdNqb4aX/wsS7+0m3DhDN5X9j7vL3kLuxjJxnNaP/CSfG//AKJ58P8A/wALy+/+U1fEXxM+IHj+8+HOqatF4+fUPE7fCXUNdbxR4dXSnvg0erxDyEv7KHAjjTcrrA+0OrsGJAevZdb+NHj/AEf44eE/hzoHjqbxfo3jh9K1fw94sSysLlf7NtkmfWEZ4IkikLrbwlWVcg3nyYwAAD3j/hJPjf8A9E8+H/8A4Xl9/wDKaj/hJPjf/wBE8+H/AP4Xl9/8pq8i/ZV/aE8YeLvDWuwaxaa38VPEOm6nDZ3+peGrzRZNIi8yMvvtZCbNxGoxvgmD3ERZQ2c5r6yoA8q/4ST43/8ARPPh/wD+F5ff/Kaj/hJPjf8A9E8+H/8A4Xl9/wDKavVaKAPKv+Ek+N//AETz4f8A/heX3/ymo/4ST43/APRPPh//AOF5ff8Aymr1WigDwrxx8WPjD4B0W21PUPhv4Hmt59T07SlW28dXjMJby9hs4mO7RwNokuELHOQoYgE4B6D/AIST43/9E8+H/wD4Xl9/8pqP2lv+SdaR/wBjn4T/APUh06r/AO0Z408QfDn4E+OvE3hSy/tDxHpek3F1Y2/lGXMiqSG2DlgvLY77aAMy48V/Gq1gknn8AfD2GGNS7ySePr1VVQMkknRuAB3qtovj74veJdIs9V0jwZ8NdV0u8iWe2vrL4hXk0E8bDKujroxVlI5BBwa+V18ZeK/GGqfCy98RePvCXxIsU8bXH9nXmgarbaq9uh8P3hkgupIbK0iJ35dV8gMFl2sWwCcXwb+0D8StN+E1tqmmeKY9GsfDPhLwRqkejafounw2d09/eNBdROgt/wB3G0a8LCY9hwVIAKlXK5X2Ps//AIST43/9E8+H/wD4Xl9/8pqP+Ek+N/8A0Tz4f/8AheX3/wApq+V/iJ+0Z8YvDeqfFrwlB4gmtdV+G2keINeutafS7Upf200cL6IoBjKbkWabdtUZNph85INm++OnxW8KfE7WrSf4gXOsaVovjLwlposbjSrCMXVrrEURuoZHSAMFiYkwshV13MJGm+XaxWfY+n/+Ek+N/wD0Tz4f/wDheX3/AMpqP+Ek+N//AETz4f8A/heX3/ymr4+0z9rDxleTXhvvFdx47hNh43HiLwhY6XYNLpVnYSMljcgeQWy52xZm3xSeZ9wmN8+gfsV/FrV/svj7TbHw/b+OtOtddsYLfUPBc2jNFDC+nWwLS3CRabFcJEY/LBjty6bDH86xqaAs+x9A/wDCSfG//onnw/8A/C8vv/lNR/wknxv/AOiefD//AMLy+/8AlNXqtFAjyr/hJPjf/wBE8+H/AP4Xl9/8pq6r4T+Ov+FofCvwb4y+w/2Z/wAJFo1nq/2LzfN+z/aIEl8vftXdt343bRnGcDpXV15V+yd/yaz8G/8AsTNG/wDSGGgA/aW/5J1pH/Y5+E//AFIdOr1C6tYr61mt5l3wzI0brkjKkYIyPavL/wBpb/knWkf9jn4T/wDUh06vVaAMTwV4N0f4d+EdH8MeHrP+z9D0m1jsrK1815fKhRdqrvclmwB1Yk+9bdFFAHM+FPhv4f8ABOteJdX0mzli1PxHeC/1S7uLua5kuJQgROZXbYioAqxptRQMKorpqKKACiiigAooooA8q+Df/JRfjt/2Odt/6j2jV6rXlXwb/wCSi/Hb/sc7b/1HtGr1WgAooooAKKKKACiiigAooooAKKKKACvKv2sf+TWfjJ/2Jms/+kM1eq15V+1j/wAms/GT/sTNZ/8ASGagD1WiiigAooooAKKKKACiiigAooooAK8q+Mn/ACUX4E/9jnc/+o9rNeq15V8ZP+Si/An/ALHO5/8AUe1mgD1WiiigAooooAKKKKACiiigAryr4N/8lF+O3/Y523/qPaNXqteVfBv/AJKL8dv+xztv/Ue0agD1WiiigAooooAKKKKACiiigAooooAKKKKAPKvg3/yUX47f9jnbf+o9o1eq15V8G/8Akovx2/7HO2/9R7Rq8U+OGk/EvXP2mkgi8X+KPBfhWG20eXQbvQ/Dur6taTTi6ka8jn+xTpbx7gsSOb6OVPLclNm1mIB9HWHxh8Gat4wsfC2n+IbPUtbvre7uYILEmdGS1mWG5BlQGNWjkdUZGYMDkY4OLHxE+GPh34qaVZaf4jtLi4isbxNQs5rK+uLG5tblFZVlint5EkjYK7rlWGQ7A8E18E6loPxj8LeCfEFv4Z0zxxpUjab4+uoYNLtryLdeSazG9jIFQDMrxtI0RxuZSxXIJrsrnwr8VfCvxe1OXSr74kX2jad8Q/C0dgt5f6jd2r6Zd2sH9rswdis0CuWyX3Jbsp2eVl9wB9V/ANvAUvww0+X4asZPCTXN4IZnNw0ks63UqXLyPcfvXczrLudySxyckEGrfizTPAnh3xto/jvxLd6fpWvQ2s2h6dqOqah5CCOXE8sUSO4jMjC23Fgu/ZE3O0EV8f8Ag2P4sw698KJtdh8fa6lzquo6fqei3U2t6eLe3l1u+C6g15buIyYbb7OwgvAFeERiBsscZvwy8K694A+Gvw28PappvxU0zwpaeIfEMfjCDRV143yXOZ204xGAmdrVlJYva5gaUoZCWZsgH6BafqFrq1hbX1jcw3llcxLNBc28gkjljYAq6sOGUgggjgg1YrzT9muPxjF8BfAyeP2un8YDTIv7QN8Qbnfzt84jrJs27++7dnnNel0AFFFFABRRRQB5V+0t/wAk60j/ALHPwn/6kOnV3ni3w2virRJrD7bdadIxV4ryykKSwyKQysD0OCB8rAqwyGBBIrg/2lv+SdaP/wBjn4T/APUh06of2stY1TRf2b/iFNoN5e2PiGTR7iDS5dNkdLr7W6FYVhKfN5hcqF28liAOamVramtNzU06e/QwLfwLoV14/vfBMXxF8Tt4ns9Oi12ex+0SDY0sjxx3u/ZsOXjcfZw3lDGTEARW7dfA6KxtZrm58d+I7e3hQ3cs0uohUS5AybpiRgAAEmE/uP8ApnXy58UfEOsabrHiHSfD/wASPFGn6MvhTR7KLUnvdS1RZNd/ta5lurVvIlFwJZI/LjkFqRNFC67FCIqjjpfFeqt4o1XxxokXiDw5451X4ZR6JosM+v6lqMUHiCOS8BsppZ3KCbyWhkSG7APmyZ2mYuTz8tHv+J7ftsz/AJX/AOA/8A+rPBvwR8FeJNY1jxJ4U+Il7q+oX0Nm2o6jpOsRzmW4WLzrW4kZMj/VXO9IT+5KSqRGQRXW/wDChW/6HbxP/wA9/wDj/wD+Xz/n56f+Qf8AUf8ATOvLP2UfHMFx478bw2HiLxJeeBZf7MsNJh8aXt5NfjWEgmbUIoxek3AUKICVPyBlcoAA9fVdVGnTlsc9THY6k7VHZ+aX+R4toP7Men+F9NXT9J8UeINPsld7sQ295tX7c7F3uz8vLMzMxiP7kkkmPJrRHwFYHP8Awm3if/nv/wAf3/L5/wA/PT/yD/qP+mdesUVXsYdjL+0sU95/gv8AIjgR44UR28xlABfGMn1xUlFFbHm7hXlX7J3/ACaz8G/+xM0b/wBIYa9Vryr9k7/k1n4N/wDYmaN/6Qw0CKn7VlnNqXwltLS3v7jSp7jxb4WijvrRY2mtmbxBp4EiCRHQspO4B0ZcgZUjIq3/AMKb8Xf9F2+IH/gD4e/+VVH7S3/JOtI/7HPwn/6kOnV6Nr9rPe6FqVvbGQXE1tJHF5U5gfcVIG2QAlDnGGwcdcHFAHi+veDfF2g+KvDGif8AC2vizqP9uy3EX9o2GjeHpbPT/KhaXddyf2WPKV9uxDg7nZV4zmui/wCFN+Lv+i7fED/wB8Pf/KqvlT4a/sw/FLw/b+CtL0nwta+D9N8Pazrp0zVJodNstTiguNBmtrW61AWEskU8yzyxw+dEDI6wiR0Uk1V8Bfsd+IbH4f6FYN4O8VWOrTa54UfxNp2t3egJpl3b21wTfTQCwZWmIRpQ8lwPPmR0B3tkAA+k9T8G+LtN8b6H4b/4W18Wbv8AtW2ubj+17XRvDz6fZ+T5f7u4m/sv928nmfIuDu2P0xXRf8Kb8Xf9F2+IH/gD4e/+VVeCfDb9nX4jeC/iJ4Tk0fSdP8NaLoGq+OxpktwsN1ZabZ397bS6cBaxXEbmN0SUiNGUpjDbMgH7A0GHVLfRrSLW7yz1DVlQC5utPtHtYJH7lInllZB7GRvrQB51/wAKb8Xf9F2+IH/gD4e/+VVH/Cm/F3/RdviB/wCAPh7/AOVVeq0UAeVf8Kb8Xf8ARdviB/4A+Hv/AJVUf8Kb8Xf9F2+IH/gD4e/+VVeq0UAfL/wn+E/ii68efGeKL4z+OLN7bxbbxSzQ2ehFrpjoWkv5km/TGAYK6x4QIu2NPl3Fmb0v/hTfi7/ou3xA/wDAHw9/8qqPg3/yUX47f9jnbf8AqPaNXPePvhP4g1n44aXcWFnHL4F1ybT9S8RSeaimG60x5JbY7SQztPI1mCQGUJYEHG8ZANXVPhh4n0e3imn+OfxJkSSeK3UWuj6FcMGkkWNSVj0hiqAsCzkBUUFmKqpIoaP4P1PXvDs2vWf7Q3js6PC1wkt5NYeH4Uj8iR45ixfSRgK8bgsePlznHNeDfDD9nn4h6Q2sNc+DH0KS+v8Awff39vBHoljYzXtnr0d3qEtpFYbSbdIF3RvdZuXUbT8wAPV2/wCydMdJnA8G6bHq2u2Xiu1125uWhkN59qujLpwuDuYyqu2NkHzeVjACcigD2W3+Efim6gjng+PXj2aGRQ6SR2fh1lZSMggjSuQR3rO8N+A9a8XWdzd6T8f/AIgXdvb3tzp8r/2boCbZ7eZ4Jkw2kAnbJG65HBxkEgg14dqn7Oer6t4i8CXbeAfFHh7w9pui2Ftp2k+F4/C6zeHdQhu55Lqc/aTIIPO3wS+bYS+Y+wiQbkQU/wCI37OPi3xJJZpq+geIdX8PJq/ie7XTvDL6DNdwTXerNPaXYXVQYUzbs2JYnWeJiAAN77QD6D/4U34u/wCi7fED/wAAfD3/AMqqP+FN+Lv+i7fED/wB8Pf/ACqry7xF8EfHI8TeJ7TSdMs9U8Ow6fqHiTQv7eeGWKfxBc6cLEW1zED8ybjdzykrsZr75T8pA6P9j34Yaz8LdH8a2V/oOpeG9IvNYjutKsdUj0iCby/scCSuYNKAtYsypJgIMkBWYliaAOu/4U34u/6Lt8QP/AHw9/8AKqj/AIU34u/6Lt8QP/AHw9/8qq9VooA8q/4U34u/6Lt8QP8AwB8Pf/Kqj/hTfi7/AKLt8QP/AAB8Pf8Ayqr1WigDyr/hTfi7/ou3xA/8AfD3/wAqq80/aa+E/ijTf2bfivd3Hxn8capBb+EtWlksbuz0JYblVs5SY3MemI4VgNpKOrYJwwODX1BXlX7WP/JrPxk/7EzWf/SGagA/4U34u/6Lt8QP/AHw9/8AKqqep/C/xRpMMMk/xz+JEiyzx26i10fQrhg0jhFLCPSGKoCRuc4VRlmIAJr1XWILm60m9hsphbXkkDpBMekchUhW/A4NfGnwn/Zx8T+GfDMELeHfFVl4gOseGbvWDqsvh9NPvZLTUoZ7u7hawEc07hUlbzbtRNIpXIL5UAH0F/wpvxd/0Xb4gf8AgD4e/wDlVR/wpvxd/wBF2+IH/gD4e/8AlVXqtFAHlX/Cm/F3/RdviB/4A+Hv/lVR/wAKb8Xf9F2+IH/gD4e/+VVeq0UAeVf8Kb8Xf9F2+IH/AIA+Hv8A5VUf8Kb8Xf8ARdviB/4A+Hv/AJVV6rRQB5V/wpvxd/0Xb4gf+APh7/5VUf8ACm/F3/RdviB/4A+Hv/lVXqtFAHlX/Cm/F3/RdviB/wCAPh7/AOVVeafFj4T+KLXx58GIpfjP44vHufFtxFFNNZ6EGtWGhas/mR7NMUFiqNHhw67ZH+XcFZfqCvKvjJ/yUX4E/wDY53P/AKj2s0AH/Cm/F3/RdviB/wCAPh7/AOVVU3+F/iiPV4tNPxz+JJuJIHuFddH0IwBVZVIMw0jy1fLjCFgzAMQCFYi1+054H1z4h/Ca60XQo7m6eS+s5b2xsjaCe8s0uEa4hjF4jWzs0YbEc48t8bHIVia4v4E/CHVPA/irwZdRaPr+maDp+ga5ZPB4kfSkubOa4v7CWKFYtNP2dIysEzKsQ2qBg7SQKAO2/wCFN+Lv+i7fED/wB8Pf/Kqj/hTfi7/ou3xA/wDAHw9/8qq9VooA8q/4U34u/wCi7fED/wAAfD3/AMqqP+FN+Lv+i7fED/wB8Pf/ACqr1WigDyr/AIU34u/6Lt8QP/AHw9/8qqP+FN+Lv+i7fED/AMAfD3/yqr1WigDyr/hTfi7/AKLt8QP/AAB8Pf8AyqrzT4T/AAn8UXXjz4zxRfGfxxZvbeLbeKWaGz0ItdMdC0l/Mk36YwDBXWPCBF2xp8u4szfUFeVfBv8A5KL8dv8Asc7b/wBR7RqAD/hTfi7/AKLt8QP/AAB8Pf8AyqrK8L+Atb8aeHdO13Rvj/8AEC80rUIVuLa4/s3QI/MjYZB2tpAYfQgGue+InhK51D9pjw/odoiS6D4ohtvEOuwowBik0eZWgkI65mlnsUPUFbIjA5z5n4c/Z28T6P8ABq+8NeMPBGpeL9TuYtLniutNbSrqTyrdt8el3UF7cJby28Eyu+1CqOs+4EXAeZgD22XwHrdtfSWlz8fviDZSrPFbK15pmgQRzSyLuRIZH0gLKxAPEZYgjBweKbceBtaht5Jovj98Qr9I7xbCUabpeg3jRTlgux1h0him0sNxYAIOWIAJryrxJ+z/AKz4k0a21LxT8J9D8RS2dx4cu28L6dDYPBtgtDDeW9olzIsSIhYAI7qCiYBbAzW8Xfs63NvpfjXRNK+EVodP1PxmurahfaXpXh64uNU09re4aI2iX7GHzobh0V/tUa7UnnMW9mzQB69ofgPxF4hZRa/HD4oxbrO3vh9u8PaPafu5g5RT52jLiQbG3xH95Hld6ruXNyH4YeIbjUbnT4v2gvHEt/apHJPapbeHDLEr7tjOv9lZUNsfBPXa2Ohrwux+APi+T4crp/i3wfq+uSN4M8I6Y+nWE2k3vm32n3eqTSwzxXc0dvPAnn225SVDBx5RDJuS1q37PfiZ7fxdd6d8NdH8P+LPEPgnR7Z9V8MxadBDbz27ML/TImlLMvnRCOJN0ckBVEWR8IKAPdf+FN+Lv+i7fED/AMAfD3/yqo/4U34u/wCi7fED/wAAfD3/AMqq8Z+H37K+nX7eFtN13wRrUvg23u9VuLzQfGkehrBA0tvapF5dppRFqIWaJ5AoTImDysA5Vz9B/AzR9e8PfBP4faV4pWRfE9j4e0+11VZplmcXaW0azBpFJVzvDZYEg9QTQBhf8Kb8Xf8ARdviB/4A+Hv/AJVUf8Kb8Xf9F2+IH/gD4e/+VVeq0UAeVf8ACm/F3/RdviB/4A+Hv/lVR/wpvxd/0Xb4gf8AgD4e/wDlVXqtFAHy/wDCf4T+KLrx58Z4ovjP44s3tvFtvFLNDZ6EWumOhaS/mSb9MYBgrrHhAi7Y0+XcWZvS/wDhTfi7/ou3xA/8AfD3/wAqqPg3/wAlF+O3/Y523/qPaNXmPxk+CWu+Mf2iNO8TXmm+KNU0a3i00aRfeGf7BJ0maKeR7hpW1BPtECtmElrNy0ihlYfIgYA9C0n4X+KNZs/tVv8AHP4kRx+ZJFtu9H0K3kyjsjHZJpCtglSQ2MMuGUlSCbn/AApvxd/0Xb4gf+APh7/5VVq/A3wvqng7wFLp2sW32S9bXNavBH5iv+6uNUup4WypI+aOVGxnI3YIBBFegUAeVf8ACm/F3/RdviB/4A+Hv/lVR/wpvxd/0Xb4gf8AgD4e/wDlVXqtFAHlX/Cm/F3/AEXb4gf+APh7/wCVVH/Cm/F3/RdviB/4A+Hv/lVXqtFAHlX/AApvxd/0Xb4gf+APh7/5VUf8Kb8Xf9F2+IH/AIA+Hv8A5VV6rRQB5V/wpvxd/wBF2+IH/gD4e/8AlVR/wpvxd/0Xb4gf+APh7/5VV6rRQB8v/tB/CfxRYeA9Kln+M/jjUUbxb4YiEN1Z6EFVn12wRZB5emKd0bMJFBO0si7lddyn0DVfgL4h1zTbjT9R+Nnjq+sblDFNbz6f4dZJFIwVYHSeQRVv9pb/AJJ1pH/Y5+E//Uh06up+K3gj/hZHw38ReGknWzutQs5I7S8Zd32W5A3QTgYPMcqxyDg8oKXqNScXdbnln/DIsX/RTfFf/Hj/AGZ/yCPDn/Hr/wA8f+QT9z/Z6VT1j9lu00LSbzUbn4leNJbe00xrORLPw9oF1M1moyYEhi0dpJBxxGikk8AE15h8Qf2ffG/xH0Xw/rni7wrq17JrV/qmqeJfCugnQr2e2u5UtoNOcLqoktHEFpatCXjYSBpyUO1pBV/4gfAnxTqj/EmDw/4H1XVtR8Q+Ar3R5PEnjJtIlvZbr+yY7a3gs7yG486PzHH7+OVBAZA8qNHk+dPs4djq+t4j/n4/vPQ5P2f7XwHrWgTr8X/GGmareldC0yS30bw+ZWAjkmECldIJVAkMj84UBCTiuz/4U34u/wCi7fED/wAAfD3/AMqqm+I7PY/F74U384X+zWutQ0/zGx8l1LaF4T04ysE6A8cuF6sAfk74P/B3xF4m+DOhan4W+H//AAj8U/gazttYY3lpGfGxNzYziIMkpb/j0t723zdCID7cEB8tSwpJR2MJ1J1Hebuz6W1TwFrei6to2mXnx/8AiBDfaxNJb2MX9m6A3nSJE8zjI0ghcJG7ZYgcY6kCrMfww8TyaxPpg+OfxJFzDBHcs7aPoQgKuzqoWY6R5bODG2UViygoWADqT5X4e/ZrXxHrOjLqnwytfD/w7bxbcaqvga/azkttPtv7HNuDJbQSyW+JLsGTyYjIuXWRsOzheJt/h/reuad4h8DQ6Rb+JtT0Xwj4V0jWtHQabqdxbpFqOoStAi3rPafaVt2hkQXBICsrYJK5ZmfS3/Cm/F3/AEXb4gf+APh7/wCVVH/Cm/F3/RdviB/4A+Hv/lVXyvrn7OHxHvPhv8PdLPgi8m1LQhfvp00EXh1rzTJG1ZprcXFxKP8AR4ltREUXTNhVgy/Iqxhfa/DvwEvtC+Kmh+NIPDkFvrcnjvV7rVNYE0RuG0SaxvhDGX3bjCblrN/IXo53lAd7UAd7/wAKb8Xf9F2+IH/gD4e/+VVH7J3/ACaz8G/+xM0b/wBIYa9Vryr9k7/k1n4N/wDYmaN/6Qw0AH7S3/JOtI/7HPwn/wCpDp1eq15V+0t/yTrSP+xz8J/+pDp1ei+IdKbXvD+p6atw9o15ay24uI/vRF0K7hyORnPXtQB554k/aY+HuiaLc6lp/iKw8WJaavYaJeW/hu+t72azubu5W2iEyrIPLG9jnJzhGwCRiuf8SftWaLa2fj6Dw9aabrniDwjb3k11p9z4s0e1jDW86wlZpBdSPahixIaaNQuwiTY+FPi/hP8AYg8RaP8ADzR9Fm03Q7XxNpL+HbX/AISNvGGramL+y06/juXQWtxBsswQjskUJZA0rKCi8nJ8XfsT/FrxtqHjGXVvEWjajPqHh/xFolpqV94h1G4M/wBtvUmtD9jeAw2EcUEaRNHbbhlAfm7AH1vffHT4daLftp2rePfC2l6rGkrzWF1rdsk0XlRedNuUuDhI/nY44X5jgc1Y1D4z/D7SNP0C+v8Ax14asrLxB/yB7m41e3jj1L7o/wBHYvib76fcz94eorwC6/ZH8SXXjOHWXudBeNPirY+ODveUyfYYNKFqY/8AVf67zhvVc7cc7weK4LSf2DfFOmab4dttYt9E8aafHo2q6Hqmhf8ACYatoNt5U+sT30LrLaQMbhTFceXJDLGqhokILAcAH1v4F+N3gP4m+IvEmg+FvFWm63rPhy6Nnqtjay5ltpBjOVP3lBO3euV3BlzuVgO3ryL4M/C3X/hl8QfilPcrpk/hnxNrUetadcw3krXkZ+x21u8M0LRbQFNuSJBKxYEZVTXrtABRRRQB5V8G/wDkovx2/wCxztv/AFHtGr1WvKvg3/yUX47f9jnbf+o9o1eq0AFFFFABRRRQAUUUUAFFFFABRRRQAV5V+1j/AMms/GT/ALEzWf8A0hmr1WvKv2sf+TWfjJ/2Jms/+kM1AHqtFFFABRRRQAUUUUAFFFFABRRRQAV5V8ZP+Si/An/sc7n/ANR7Wa9Vryr4yf8AJRfgT/2Odz/6j2s0Aeq0UUUAFFFFABRRRQAUUUUAFeVfBv8A5KL8dv8Asc7b/wBR7Rq9Vryr4N/8lF+O3/Y523/qPaNQB2178QPC+m+MNP8ACd34k0i18U6hE1xZ6HNfRJfXMahyzxwFt7qBHISVBA2N6Gucm+PngWXTGvtG8R6d4rij1ix0K4Xw/fQXjWt1dXKW0Sy7ZPkw8gLA8gK2ASMVyvxA+FHi3xP8UJ7/AEGay8NaHqmmyabreqR6vNNcX8X2a4SKM6e1v5SNFLOsizx3COQm1gy4WuRs/wBn3xzrk2iX2uW/hTQ7zRU8OafBb6LeTzxXFrp2pR3csrM9vGYyVQrHAFZUJbMpDZUA9y1z4leH9F8O3errqljfxw2V5fxQW+oWyNcx2o/f+W8siRjYcKzO6ohI3so5p7fErwlF4oj8NTeJ9Gg8TPa/bRokmowi98jBJl8nduKAAncBjg818u/Ev4P+P/Dvw+8SQXllpuo6Lpnh3xTpGkJoAvb/AFTUptVlBtd9sltiHZ8qOQ8i8lyyKDjrrb9m3XYfihq+s3VjbaxpuoX51W3vpvGmrWjadMbBLYKdKRHs7gqUYeaXQlJMFfk+YA938JfEbwn4+k1CPwx4o0bxG+nyLFeLpOoQ3RtnOcLII2OwnBwGx0NZq/GHwje6vPpWk+INJ13U7PUotK1Gz07VbR5tOnkMgVZ0aVWRsxSDYAZCVbCna2OU+DvwYvvhrqXhyaT+zY7fTvBOm+Gpo7DcN1xbPIzMo2KDH+8baTg5ZvlGa5XQ/gn46g1yQP8A2PovhW18RWmtafoMWtXGpLEyzXMl1KkslpE8PmmaLFvmSNCh2MgO0gHeeI/2kvht4d8Py61/wmnhy+0631JdIubiDxBp8cdvdFWYxSSTTogcKjEx7t+ASFODiQfHjQxrVppUlhqMd5cHSlGPIkRTfiYwjekrK237O+4oWHK7S4OR5DD8C/ixZ+A7bQbCfTdI0PTtRjOneDrHxvqdvDBYLaSRiAaxDZxXixrOySLDsYBY9gkEe2NL/wAPf2ZfE3hDT/BNtc6hpMx0PTvCdnO0UsvztpcFxHcFMxjhjMhTOMgHO3jIB638MfjR4c+Ll1rMXh26tb5NKZY7iez1WwvkV2kmQIfstxKyNthEmJAvyzIB8wkWPva+e/2cvgn47+HfjbW9e8a6lb6rc3mi2OmSXy+Ib/VZr65hluJJrsx3MaJZpIZlItYMxxkMASCK+hKACiiigDyr4N/8lF+O3/Y523/qPaNXqteVfBv/AJKL8dv+xztv/Ue0avVaACiiigAooooAKKKKACiiigAooooA8p/aW/5Jzo//AGOfhP8A9SHTq7X4geNLH4beBdf8V6nFcT6dotjNqFxHaKrStHGhdggZlBbAOMkD3FcX+0t/yTrSP+xz8J/+pDp1TftNaTfeIvgH470TTrWS7utV0i409fL3Zj82Mp5hCguQu7cQgZyAdqscApuyuy4QdSShHdmz4m+Lmg+GxqGye31V9Pt76a7S11OxjMElrCk0kEnnzx7HKSIcthEDBpGjUhjeh+KHg+bxXB4WHivQx4pnUtHoX9pQG+bEYkbEIfecIQxwDxz05r478QaF4mvvAc3hS18N6k9rZaN4j07Tb2ezdJrix1CECG9ugqYMquziVQWuJSPNMW+RlXpbVb6213UtTHg/VhPdeNrHxaJl09vM/syDTre0MpbGd+YpcQf63bJ9wZIrH20O56X9l4r+X8V/mfRsfxu8Ealpuq3eg+J9F8TtpaW8l5b6RrFnI8CTkeU8haZURWB3KXYbgDt3HAPN3X7XnwUsvtf2j4o+F4PsepjSLnzdSjXyLo7sK+T8q/u3+c/J8jfNwa+a7Hwnrmn/AA/8JaBB4Tv7e40rwYmi3bQ2TrHKou7S4N6MICyEwTnyiBcbpM+T8zEdNqniDxlD/bf9m+BLu78nxfD4y0r7U80H2u0P+uM+2B/I28bUTzp37wpR7aHcf9l4v+X8V/mfW1j4s0PUvsX2PWdPuvtzTJa+RdI/ntESsojwfmKFSGA+6Qc4rWr4r8OPJffFDx8+q+E/GieE1kkuNDj0uO80y4tIL54bvUrhZ4pI3O64ijkCwv537+aMpkSCvq/4c3kd54O0029lqdjZxx+VbJrM8k928S/Kkkrys0hZlAbMrGTn58NkVcakZOyZzVsHXw8eaorL1R0tFFFaHEFeVfsnf8ms/Bv/ALEzRv8A0hhr1WvKv2Tv+TWfg3/2Jmjf+kMNAB+0t/yTrSP+xz8J/wDqQ6dXqteP/tWatY6D8JbTU9TvLfTtNsvFvha5ury7lWKGCJPEGns8juxAVVUElicAAk1b/wCGsfgh/wBFk+H/AP4VFj/8doA9Voryr/hrH4If9Fk+H/8A4VFj/wDHaP8AhrH4If8ARZPh/wD+FRY//HaAPVaK8q/4ax+CH/RZPh//AOFRY/8Ax2j/AIax+CH/AEWT4f8A/hUWP/x2gD1WivKv+Gsfgh/0WT4f/wDhUWP/AMdo/wCGsfgh/wBFk+H/AP4VFj/8doA9Voryr/hrH4If9Fk+H/8A4VFj/wDHaP8AhrH4If8ARZPh/wD+FRY//HaAD4N/8lF+O3/Y523/AKj2jV6rXy/8J/2m/g9pvjz4z3F38V/A9rb3/i23ubOWbxHZotzENC0mIyRkyYdRJFIm4ZG6Nh1UivS/+Gsfgh/0WT4f/wDhUWP/AMdoA9Voryr/AIax+CH/AEWT4f8A/hUWP/x2j/hrH4If9Fk+H/8A4VFj/wDHaAPVaK8q/wCGsfgh/wBFk+H/AP4VFj/8do/4ax+CH/RZPh//AOFRY/8Ax2gD1WivKv8AhrH4If8ARZPh/wD+FRY//HaP+Gsfgh/0WT4f/wDhUWP/AMdoA9Voryr/AIax+CH/AEWT4f8A/hUWP/x2j/hrH4If9Fk+H/8A4VFj/wDHaAPVaK8q/wCGsfgh/wBFk+H/AP4VFj/8do/4ax+CH/RZPh//AOFRY/8Ax2gD1WvKv2sf+TWfjJ/2Jms/+kM1H/DWPwQ/6LJ8P/8AwqLH/wCO15p+01+038Hte/Zt+K+maZ8V/A+o6le+EtWtrWztPEdnLNPK9nKqRoiyEszMQAoGSSAKAPqCivKv+Gsfgh/0WT4f/wDhUWP/AMdo/wCGsfgh/wBFk+H/AP4VFj/8doA9Voryr/hrH4If9Fk+H/8A4VFj/wDHaP8AhrH4If8ARZPh/wD+FRY//HaAPVaK8q/4ax+CH/RZPh//AOFRY/8Ax2j/AIax+CH/AEWT4f8A/hUWP/x2gD1WivKv+Gsfgh/0WT4f/wDhUWP/AMdo/wCGsfgh/wBFk+H/AP4VFj/8doA9Voryr/hrH4If9Fk+H/8A4VFj/wDHaP8AhrH4If8ARZPh/wD+FRY//HaAPVa8q+Mn/JRfgT/2Odz/AOo9rNH/AA1j8EP+iyfD/wD8Kix/+O15p8WP2m/g9qXjz4MXFp8V/A91b2Hi24ubyWHxHZuttEdC1aISSESYRTJLGm44G6RR1YCgD6goryr/AIax+CH/AEWT4f8A/hUWP/x2j/hrH4If9Fk+H/8A4VFj/wDHaAPVaK8q/wCGsfgh/wBFk+H/AP4VFj/8do/4ax+CH/RZPh//AOFRY/8Ax2gD1WivKv8AhrH4If8ARZPh/wD+FRY//HaP+Gsfgh/0WT4f/wDhUWP/AMdoA9Voryr/AIax+CH/AEWT4f8A/hUWP/x2j/hrH4If9Fk+H/8A4VFj/wDHaAPVa8q+Df8AyUX47f8AY523/qPaNR/w1j8EP+iyfD//AMKix/8AjteafCf9pv4Pab48+M9xd/FfwPa29/4tt7mzlm8R2aLcxDQtJiMkZMmHUSRSJuGRujYdVIoA+oKK8q/4ax+CH/RZPh//AOFRY/8Ax2j/AIax+CH/AEWT4f8A/hUWP/x2gD1WivKv+Gsfgh/0WT4f/wDhUWP/AMdo/wCGsfgh/wBFk+H/AP4VFj/8doA9Voryr/hrH4If9Fk+H/8A4VFj/wDHaP8AhrH4If8ARZPh/wD+FRY//HaAPVaK8q/4ax+CH/RZPh//AOFRY/8Ax2j/AIax+CH/AEWT4f8A/hUWP/x2gD1WivKv+Gsfgh/0WT4f/wDhUWP/AMdo/wCGsfgh/wBFk+H/AP4VFj/8doA9Voryr/hrH4If9Fk+H/8A4VFj/wDHaP8AhrH4If8ARZPh/wD+FRY//HaAD4N/8lF+O3/Y523/AKj2jV6rXy/8J/2m/g9pvjz4z3F38V/A9rb3/i23ubOWbxHZotzENC0mIyRkyYdRJFIm4ZG6Nh1UivS/+Gsfgh/0WT4f/wDhUWP/AMdoA9Voryr/AIax+CH/AEWT4f8A/hUWP/x2j/hrH4If9Fk+H/8A4VFj/wDHaAPVaK8q/wCGsfgh/wBFk+H/AP4VFj/8do/4ax+CH/RZPh//AOFRY/8Ax2gD1WivKv8AhrH4If8ARZPh/wD+FRY//HaP+Gsfgh/0WT4f/wDhUWP/AMdoA9Voryr/AIax+CH/AEWT4f8A/hUWP/x2j/hrH4If9Fk+H/8A4VFj/wDHaAPVaK8q/wCGsfgh/wBFk+H/AP4VFj/8do/4ax+CH/RZPh//AOFRY/8Ax2gA/aW/5J1pH/Y5+E//AFIdOrtfiD410/4b+Bdf8V6tHcS6ZotjNqFylrGJJWjiQuwRSRlsA4Gea+f/ANoP9pv4Pa14D0q30/4r+B7+4Txb4YuWitvEdnIyxRa7YSyyELISFSNHdm6KqMTgAmtP42/tGfBjxl8K/EugQ/FbwNqMeq2UllcW1r4v0+C4aCRSkvku7solCEld42lgASAchN2Vy4Rc5KK6mt4k/a88J+CvDd/qPifRNW8L6ja6nDpS6Lrlxp1lcTyS25uY3WaW7W1RGhWRv3s6HMbIR5hVGy9U/bt+FWlt4U36gkkevWcF+ZP7R06L7FDLM8Cs6yXStcYkimUizFwR5RPR4y/iXjD48eBPFevXOvw+NvDfh/xC19ba1barpfxA0bzbJYbeW28uNZlkja4eGeVGilR4TvyJAQpCS/tC6D/wkll4htPi5pen66tjb2+p31v458Nk6zYwSySRRXMb27RrdqZ5hiBIkIkIMxwu3H20ez+5np/2bX/mj/4HH/M+mdJ/aO0rWvEl1o8HhfxBbIt1qunWmrXcNqlneXtg8iz28RNwH3EQu6u6pGVUgurKyjivhv8AtTP448Gp4hhudJ1C3sfE2laBq8drFbsEW7S3txJFLaahewnN3cJJ/rSUiDRuu5fObxTVvjF8L9d0I6PfeIPCU9g9/rWsyR/8LD0pTJDqi3S3NuSCCJwLyXYgwgwuZ2wc3vAfxG+HV5Dc2OvfGXwsy6l4h0jXtQ1DXvGejyySWtjskt7dEtEhjSUSWlqrxhdm13YSSHKs41Iydkn9zMquBq0YOcnGy7Si/wAEz7w2L/dH5UoGOgxXlf8Aw1j8EP8Aosnw/wD/AAqLH/47R/w1j8EP+iyfD/8A8Kix/wDjtbHnHqtFeVf8NY/BD/osnw//APCosf8A47R/w1j8EP8Aosnw/wD/AAqLH/47QB6rXlX7J3/JrPwb/wCxM0b/ANIYaP8AhrH4If8ARZPh/wD+FRY//HaP2Tv+TWfg3/2Jmjf+kMNACftLf8k50f8A7HPwn/6kOnV6dqF4mm2NzdyBmjt42lYKOSFBJx78V5l+0t/yTrSP+xz8J/8AqQ6dXe+MLe/uvCurQaXFDPqEtrJHBHcOUjZypADMASB74P0pFRXM0jwbR/28PAmpeHZ9Yu9C8UaJbt4bt/FGmxahaW4l1a1nnS2jS2WOd/3huJYodsvljdKjAmNg9VvEH7YF2vjTw1oGkeENRtNXGu3ej6/4b1lLcalEY9Hm1GBbeSK5a23ShYtrNKyYYhtnUeM/Dv8AZL8UWvwys9C8VeGtb1vWp/DFn4asry4162hj0OO2uEu2MRjg3R5uYopYy/2knyYlbYgKV32j/BPxDD4q03xRP4S1/WvE/wDbUmujVtd1myiluZ/sDWBW/W2txHHGtudsS2ynJVS5XLZx9tHs/uZ6n9mVv5o/+Bx/z/qxteB/209Y+IDfCm3T4Ua9o6/EHR73U4tQ/tPT547JIBDulRfNDTRqJwzb1ifG3bG5LBI/CP7bHhrwj4B+Ei+LL/VfEN/4u07T5V12ZNKsJ5muZ/IWSTTlvPOGHwX+zRSoinO44OMDwv8AAvxV4Ztfh7Do+ieKIf8AhD0u7Tw9JqOr6aGhsZhCLiyvtlowETC3Ty3jDzf3pUzxzkP7JeoR2Wh2OleHfFmmadb2WkWKWc+u6eqXi6VO89s2okWsjRsHdtv2Ztr4XeF60e2j2f3MP7MrfzR/8Dj/AJ/1Y9U+F37VVk2p+HfB9/da5448U+INa1y3trhrTTdK8iCz1BoGBR7tBKsa5wIfMmeOF5GjU8V9NV8WX/7O+sa5pej6SPCXiBdFg8Ry+KLbTdR1iwMTXhvmvGa6b7NI9th5JUjazYSPHIUlfB4+pPhh4N8OeDfDKJ4b8Gab4Fhvm+2XWl6bYwWgE7KAxkWEbWfChS2TnaOSMVcainsc1fCVMOk5ta9pJ/kzr6KKK0OI8q+Df/JRPjt/2Odt/wCo9o1bF18XLZfivL4BsdB1TVdTttNTVLy8tpbNILWJ/OEQZJbhJn3tCUDRxOgZ1DMvzbcf4N/8lF+O3/Y523/qPaNXDfGD4f8Aibxp8Sre9vdD1TxFoekpNJZ6fFe2NvZmKa1ktp9kn2cXYuWSaVfLMwhYbSWH3REpKKuzooUJYiXLBperS/Mw/Bv7aU/iDwyb/T/Ds3jy+TW9P0Sez8O3Gkx+Q1xGMS+amq3MD73D7YxMrLwHwMSN0fiL9tTwNaeKvFfhCxvVj8QaTZ6kY52nsbsNd2dtJPND9iS8W6ygilyZEhjfymCzDcjNwWm/B3xxp+iajaNYeLLvVLqfTdRg1yfVdKF1Yw2B/wBGihRbNYPtAGVMbxPEQSfN3fNWtJ4A8fH/AISuyh0nxNa+GfEi31ze+Go9V01rNUvI2FwY3a0Nwl40jvN5XneQHc4fb8lZ+2j2f3M7f7NrfzR/8Dj/AJnT61+1ZrGjWvjaWP4U+IdUi8NXlhZrdQ3+nRR3v2lbdlcK1zuj4uAwUhuNu5lJYLa1L9pU6b8cNH8A36x6Dd6pbpNBp94NPuLsN9hmuGjdINUadcMgHmG28rMLoJG82OQclq3gDxjqo8URL4W1yztPENtay3Frb6tYlITbrEsM8Ze3ZhfqsEQ8pma1O3kkk5oR/Cvxp/wnFp4mn0TxLdPDqA8RT6a+raclreXP9nf2c08uy1WT7a1vwYVdbYMMqV6Ue2j2f3Mf9m1v5o/+Bx/zPTvAn7T2h+JY9OjuoLiG3j8M2PiPWfEd09lp2n6fDc25mRpopbxpo1YKeVEsanKmUlGI9Y8N+JtH8ZaHa6zoGq2OuaPdqWt9Q025S4t5lBIJSRCVYZBHB6g187fDf4U+JbLxt8OW1LTNbg0bwbYrb6NDfXunyW9lbiyNpl3itVuHuXXl4vNa3yQ4JMcYX6crSMlJXRw16EsPLlk0/Rp/kFFFFWc4UUUUAFeVftY/8ms/GT/sTNZ/9IZq9Vryr9rH/k1n4yf9iZrP/pDNQB6dfTta2NxMgBaONnAbpkAmvnbwV+2dpD/CO18VeOdD1LwpeL4e0vWXN4La2tdS+1ssKtaO9yRFGbhgmbpodqyI7kJlx9F3MC3VvLC5IWRChK9cEYrya7/Zj8MXXhnRtGXU9atho2h6fomn30E8S3FuLKaKe1uVPl7TMksEbcqY2wQyFSQQDO8G/tZ+GfiJ/wAIvH4Z0TWNfu9dlvYvI0y4065Wx+ySW6TtPPHdtAVC3cUgMUkmVJA+fCHKb9s3Rf7Pkv0+H/jmaxXTZ9ajuFsrMCXT7dit3dKDdBgsLbVKMBJJvUwpMp3D0rQfhX/ZviDQdd1bxTrninWtGtL6yhvdVWzjaSK6e3dw621vChKm1jCkKOGbduyCMWP9nPw3HoEekC91X7NH4avvCwYyxb/st06NI+fLx5gMY2nG0ZOVNADLz9onSLfxUdKg8Pa/f6UuoxaM/iS3it/7PXUJYklitvnnWYlvNiQSCIxB5ArSAh9uNrv7YHgPw/4TtvEF0byK0uNI0/VlS5ktbQp9teRLe2lkuJ44oZiYZsiR1VfKfLAgA7Vr+zto9n4rTVI9f146T/aMOsyeGnmgbT5b+KJIo7kkw+eGHlRv5ayiLegbZkkmrb/sw+GdN0jXbTTNV1vSrvUvEP8AwksGqW08TXOmXW7cqW3mRNGIVLSgRSJIoEzrjBAABU8K/tUeH/iEnh5fCeiavr8ms2l1eGazeylt9Pjtrj7NO88wufLcJLgfuGlMindHvUFhyXh/9sGDVPhb8NvGV1bxW2mazc6fZ6tq32Z2spribT5554NPVZGllkjnjSHG1wXcxIZJFcJ7BofwtTTdUtNW1LxHrHiTWYdLn0h9Q1IWsck8Ms4lLOtvBFGGXaqAqqjavIZsseF0/wDY78B2Phux8NO+pXvhe2Fq0mh3Twva3MsNjJYvNIoiB3zQyDzdhVWeNXCqxkLgGprX7SFh4fuIkvvB3iiKK3trO51y4EVoyaAt0xWJbvFzudhglxbCbYo3NgEE+vV49efs06dqF4kl14x8V3FtcW9nbazZzXFs8euLauWhN0xt/MDYO1mheIyKAJN9ew0AFeVfGT/kovwJ/wCxzuf/AFHtZr1WvKvjJ/yUX4E/9jnc/wDqPazQB0nxZ+Kug/BjwPeeKfEc4h0+3eKFVM8MJllkcJHGJJpI4kyzAbpHRFGSzKATXIfC39orQ/jDr3h9PD1yH0/U9L1K7a32wXLRzWl1awOpure5khODcDAjEiuCGEq7dr9z8RPANn8R/Dq6XdXt9pcsN1b39pqOmyIlxaXMEiyRSpvV0YhlGVdGRgSrKwJFZ3h34XDR/EWj+INS8Ta14n1zTNNvNLS+1RbSNpobmeCZi6W1vEm5TbRqpVV+XduDE5AB3FFFFABRRRQAUUUUAFeVfBv/AJKL8dv+xztv/Ue0avVa8q+Df/JRfjt/2Odt/wCo9o1AGtr3xo0Xw74h1LQ7qz1BtUs7vSrRbaKOMtcjUJTFBNEN/MatHPvZtpAtpiAdvPm/g39rrT9T+EGn+L9Q0W+1OVhYWc02ji3gsrjUrmXyjZwS3VxGm+Jiu9ncRqW8sSNKGjXu/E3wkbxJ8d/Bvjl5IorLw/pt7E8Kyt5lzcyFFt2ZNu3bFG95g7s7p+nGaxtF/Zh0jwj4XvdB8LeKfEHhmxv7WC2vltI9PuBeNHH5RmkjubSWMySRCOJyEAZYkGMrmgBniv8AaOtfAFn4l1LXtLuYrbSW05ZtPmuNM0+Wya6hL7Zbq61BLaQhhtO11wSAvmD5qt6b+094S1fwzf69Z2+pz6fZ+G9M8UsyRREva30lzHCi/vMGRWs5dwztwVKs2Timn7K3h3T9N0eDRdf8QaDe6M9hJpmpWsltNPaNaWMtjGVW4gkjbdb3EqtvRhlsrtIUijcfsg+HW0HS9GtPFfivTdPttDtPD17HbXVsW1W0tZJJbYXLvbs25HmmbdEY93mMH3KcUAZWqftTXVr4I+KF5aWEF3q/g2XWPtF0sR/s6xW1uGjtorpzKG86WMeYUjzhV3N5ayRb+x1D9ouyS1019E8G+KfFV1qi3Vzp9jpUNok15YW/liS/T7RcRL5BaaJU3MJJPMVkRkO6oL79lvwpdf8ACUGG/wBXsG8TR30OsNaywqbxLieSdVfMRz5LzTeUeqiVwSwY026/Zk0uH7O/h3xf4o8G3FnLfixm0SW0zZWl40UlxYxLPbSoIDLCkqAqXiPyxukYEYAKg/ag0ZvLvdNs9U8WWOrS6ZHolro2nok9x9tspLuEl5rhVIZYz8ziIR7hu+UM4x/F37c3w48D6ToN9rLXWnvqUM9xcWN5eafa3OnJBO9vP5kc10hmZJYpkMdr57sYjtVsru7jSv2d/Ceg6lpFzpYvdPt9JnsJrKxhlUwQrZ2ctnBENyligimbOWySqnPUGhD+zhZ6PfQX/hnxp4o8I6irXv2i7002MzXkdzfS3pilS5tZk2xzXE2woquFcgs3WgCxpX7RGj6t8QYvC6eH9fht5tWuNBh8QTQQLp0uoQ273LQKfOMpzDGziTy/LJGzfvBQerVwMfwZ0SPU7C+F1qHm2fiWfxTGvmJtN1LbTWzIfk/1YSdyB97IX5iMg99QAUUUUAeVfBv/AJKL8dv+xztv/Ue0aqHxL/au8B/Cn4kaX4J1u8VNVvBbtK326xhFqs8pihLRTXEc025lORbxylQMsFBBN/4N/wDJRfjt/wBjnbf+o9o1a2sfCU3nxAfxbpHi7xB4XvLqO2h1Kz0z7HJbajHAztGsq3NvKyHEsiloWjZlYZJKoVANP4Y+MD468KNqrSCVl1LUbEsLX7MP9GvZ7b7nmy/88fvb/m+9tTdsXrK5/wAC+CrH4f6C+kadLcTWzX17qBa6ZWfzLq6luZBlVA2h5mC8ZCgZJOSegoAKKKKACiiigAooooAKKKKAPKv2lv8AknWkf9jn4T/9SHTq7Xx941svhz4N1XxNqcNxNpmlw/abs2wUtFCCPMlO5lGyNdzsc8KjEZPB4r9pb/knWkf9jn4T/wDUh06vSdY0mz1/Sb3S9Rt0u9PvYHtri3kGVljdSrqfYgkfjQB4r8Uv2xvAvwmnu7fVY7mS6g1KfTY4mvdPsVumgt4JriSGW9uoInWM3UMTLv8AMMhYKjBGYL4g/an0a48O/EK+8MWl9e2fhPw2fEFx4hEFtPaRq9iL23AtWu4bmXfEwKkKkbFXTzlZH26Gnfsx6X4f8O+FLHw/4w8UeH9Y8OpfRw+JLWSzmv7tLyVZrtbgT20kMnmyxxSE+UCGiXaVGQXeOf2Z9N+Jd9qdx4n8XeItWjvNAvvD0MDR6fCLKG8t1guZIpIrRZS7hd+2R3i3nPl/KgUA9jooooAKKKKACiiigAryr9k7/k1n4N/9iZo3/pDDXqteVfsnf8ms/Bv/ALEzRv8A0hhoAP2lv+SdaR/2OfhP/wBSHTq9I1rVrfQdHv8AU7ssLWygkuZioydiKWbA7nANeWftWXk2m/CW0u7ewuNUng8W+FpY7G0aNZrll8QaeRGhkdEDMRtBd1XJGWAyanuPi54puoJIJ/gL49mhkUo8cl54dZWUjBBB1XkEdqAPn+8/bW8Y+PPAdlq+keCtW8C2t5qXhqfT9cuLO5ltbyzvtSihmt2e7soY/O8l1OYDPGVlykx25rnviZ+1deXEfxW0abUvE1zo0Oga9qWl6p4b1b7FuWzvYomSC7bR4QkkZJjDwTXiL+8V2kbY9eoaX4E0nR/D66DB+zv8VJNCjubO7t9LuvF+n3FraSWswmt/s8UmuskCo6qdkQVSFCkFQBWVN8GfB9xcazJL+zD8R5F1a1v7G4t28UaabdLe9n8+6igh/tzZbrJL85EKoAScYyaANjVv2xNe0zxgug6Z8PLbU7P/AIS+PwLFqF14iMLvqEunC8gkeMWrYhIO2RwxZQNypIfkrCf/AIKC3Oo6H4Xm8O/CzWPEmt6hpV1q2paNppvLuW2SC/lsWiga2sphK7S29wVM32ePCLlwXwOrbQdObUk1A/s1fEA3a+IovFgk/trRf+QpHbfZUuMf2zjiH5dn3D1K55rHt/hvoWnw6Mmmfs4/FLQpNIju4bS60Txdp+n3PlXNybqeKSaDXUkljacmQJIzKpJ2hcmgD0b4A/F7xl8T/GnxS07xDoWiaXpHhjXjpNhNYXk73Lr9mgmAmjkiUbtswJZWGCSmz5PMf2uvAPDurXfhPxh4k8TaT+z98SLLVfEUqT6nt1zRWtp5UjSISi2OsmFJCkaKXRFZto3E11X/AAuTxd/0Qn4gf+B3h7/5a0Aeq0V5V/wuTxd/0Qn4gf8Agd4e/wDlrR/wuTxd/wBEJ+IH/gd4e/8AlrQAfBv/AJKL8dv+xztv/Ue0aq/jn4za/wCG/iVL4T0vwrp96W0eW+sZtV1eWwk1e7WG4kWzslFpJHMwMCeZ+9V40kMnlsqjd558J/ix4otfHnxnli+DHji8e58W28ssMN5oQa1YaFpKeVJv1NQWKosmULrtkUbtwZV39Q1O+1bxxYeLb34DfFK61awO61il8S6S1jC/lvH5i2f9t/ZxJskceZ5e75jzQA65/ajutcvNDg8D+FbfxNHrl/Y6ZY3V3qxsoTcXGk3OquJCIJCqx28NuSVDE/aDhcphsrTf2uNY/wCEVl13WPh6NPin8OTeItLs7XW0uJ7pbeeG3uYpMwokR8y4jMZ3sHRgX8psoKHw00e++HvhzQdPf4C+PdQvNH1u+8Q2t1HeaDbpHeXIuY2KxjWT8iwXcsKoxYBQvdQRozada3Gl2enSfs3fEBrOz0yfR4I/7Z0UbLSaWKaWPP8AbOTl7eI7idw24BAJBANTQv2jPFn/AAlj6T4l8Aado1nYa/F4a1bULDxE16ILuaxjvYDAhtYzNH5c0CuzeWVaQ7VkCk1xlv8AtjeMPFvgHU/EHhj4b/ZF8uwvtKuvEC6raWdxaXFxHFiWWXTo0E+2WNglu9xGQXYSsEHmdnJq1xLqV7ft+zv8QDd3msw6/PJ/auhfPfRW8VtHNj+2MDEMES7R8p25IJJJ5zS/C9novh/VtBtP2fPitHoOpQi3fSm8X6c9paxh96LaQtrpSz2MAU+ziPZtXbjaMAHSeI/jj4ri/wCE0t5fDVtpNr4WvNMsL3UtO1wSzPd3CWEzRwRy2RVogLt0aRwrEKCqqzkxRH9qm70m91O/8QeD003wba3fiCxi1W11X7TdzS6UbhpT9l8lQsbxWsrKfNLB12ldpEhhjlePSdW01v2efiPcW2rT2tzftda7o00tzLbRQRQyPK+slywS1gBO7LFCW3FmJXzFaGCGT9m3x1cQQ31/qSwXGpaDLG0975wu2ZG1cq6yC5mBRgVAfAAwMAFXw/8AtVeKte0dD/wq67tNbutWs9MsYL6TUdOspxcxzsr/AGi+063cmMwHzVjhkCq6FWkZglew/Cfx5L8SPBMOtXWmro98l7fabeWMdx9oSG5tLua0nVJdieYnmwPtYqpK4JUZwPGfDGm/8IlaWNrZ/AX4tXdvYXcN7Zx6v4w0/UhbSxI8cZi+067JsULIw2LhTxkHAx1fhnx3rXg/TZrDSPgB8QLS0mvbvUHj/tLQHzPc3ElzO+W1cn5pppGx0G7AAAAAB7XRXlX/AAuTxd/0Qn4gf+B3h7/5a0f8Lk8Xf9EJ+IH/AIHeHv8A5a0Aeq15V+1j/wAms/GT/sTNZ/8ASGaj/hcni7/ohPxA/wDA7w9/8ta80/aa+LHijUv2bfivaXHwY8caXBP4S1aKS+u7zQmhtlazlBlcR6m7lVB3EIjNgHCk4FAH1BRXlX/C5PF3/RCfiB/4HeHv/lrR/wALk8Xf9EJ+IH/gd4e/+WtAHqtFeVf8Lk8Xf9EJ+IH/AIHeHv8A5a0f8Lk8Xf8ARCfiB/4HeHv/AJa0Aeq0V5V/wuTxd/0Qn4gf+B3h7/5a0f8AC5PF3/RCfiB/4HeHv/lrQB6rRXlX/C5PF3/RCfiB/wCB3h7/AOWtH/C5PF3/AEQn4gf+B3h7/wCWtAHqtFeVf8Lk8Xf9EJ+IH/gd4e/+WtH/AAuTxd/0Qn4gf+B3h7/5a0Aeq15V8ZP+Si/An/sc7n/1HtZo/wCFyeLv+iE/ED/wO8Pf/LWvNPix8WPFF148+DEsvwY8cWb23i24lihmvNCLXTHQtWTyo9mpsAwV2ky5RdsbDduKqwB9QUV5V/wuTxd/0Qn4gf8Agd4e/wDlrR/wuTxd/wBEJ+IH/gd4e/8AlrQB6rRXlX/C5PF3/RCfiB/4HeHv/lrR/wALk8Xf9EJ+IH/gd4e/+WtAHqtFeVf8Lk8Xf9EJ+IH/AIHeHv8A5a0f8Lk8Xf8ARCfiB/4HeHv/AJa0Aeq0V5V/wuTxd/0Qn4gf+B3h7/5a0f8AC5PF3/RCfiB/4HeHv/lrQB6rXlXwb/5KL8dv+xztv/Ue0aj/AIXJ4u/6IT8QP/A7w9/8ta80+E/xY8UWvjz4zyxfBjxxePc+LbeWWGG80INasNC0lPKk36moLFUWTKF12yKN24MqgHe/Ez48ar4F17XotO8KQazoXheztL/xDqE+qm1nhhneQf6JAIXFw6RxNIyvJCPmQKzEttwrj9o/xTJrF5aWngfTo7GbU9Z0HSb+715gbnULCO4l/exJbN5UDpbSfOGZwylfLIw5oeKrWPxp4pi8Q6t+zt8R5tTVYI5vI1/R7eC8SCRpIEuoItaWK6WN3dlWZXC72wBk1eiv5IZ7GZf2c/Hxey1S71mDdqmhMFu7pJkuJCDrGGDrczDacqN/AGBgA5x/2vPFOi+E/BEl/wDDtte8Tat4fg8RalYeF11S/SO1lz5QgMGny/vpNkmIp2hjUgL57DLjpLD43eL5Nf1Hw3oWi2fi3xNcaxrElnbatqB0m2t9Nsjao+ZY7eZjJ5l5bqqmPne5Z12c8wvgyxhsNEtbb4BfF+wGi272dlc2HjiztrpLdnD/AGd7iPX1lkhUqNkTsyJ0QKOKu+JtDtfFqk3v7O/xNt5/ttzf/bNL8TaVp90JbhVWcCe31tJBHIETdEG2EohK5UEAHQ+F/wBqyz8VDR0g0FrW71ttFudNtLq9CyyaffWr3D3MmEKoYVtdRBQFg32T748wbeEj/bG8Y+JPDuov4c8FaCdastU8Mxq99qWpxadeWGr6i1nHNBLPpsEkhLRkCRInhCyCRXmMbQN18cyQ+ItE1uL9mrxtDqGi6W+i6e0N94fSK3smCgwiIauIyoCgLlSVBYLgMwPMaT4B0bQ9H1rTLX9nP4pfZtXSwjuXn8W6dNNGtlKZbJYJn10yWwgkYvGIWTYcEYwKAO31b9ovVdC1bx5aapoOhaL/AMI3ZC4todT1q7ju9Sb9wpkigTT3Z7YyzGJJoDOzOEQxK7lF7L4F/Feb4w+CJNZu9Fk8P6hbX9xp91YP9owkkT4yv2m3t5sFSpxJDGwJIwQAx8kv/Dttq95qV3qX7P8A8V9VuL62a0aTUfF+n3Jt4y8Uh+zeZrp+ytvghffBsbdEjZyoNdH8P9e1D4Y6LNpXh74A/EmC0mupb2ZrzXdFvZpp5DmSR5p9ZeR2Y8ksx5oA97oryr/hcni7/ohPxA/8DvD3/wAtaP8Ahcni7/ohPxA/8DvD3/y1oA9Voryr/hcni7/ohPxA/wDA7w9/8taP+FyeLv8AohPxA/8AA7w9/wDLWgA+Df8AyUX47f8AY523/qPaNXqtfL/wn+LHii18efGeWL4MeOLx7nxbbyyww3mhBrVhoWkp5Um/U1BYqiyZQuu2RRu3BlX0v/hcni7/AKIT8QP/AAO8Pf8Ay1oA9Voryr/hcni7/ohPxA/8DvD3/wAtaP8Ahcni7/ohPxA/8DvD3/y1oA9Voryr/hcni7/ohPxA/wDA7w9/8taP+FyeLv8AohPxA/8AA7w9/wDLWgD1WivKv+FyeLv+iE/ED/wO8Pf/AC1o/wCFyeLv+iE/ED/wO8Pf/LWgD1WivKv+FyeLv+iE/ED/AMDvD3/y1o/4XJ4u/wCiE/ED/wADvD3/AMtaAPVaK8q/4XJ4u/6IT8QP/A7w9/8ALWj/AIXJ4u/6IT8QP/A7w9/8taAD9pb/AJJ1pH/Y5+E//Uh06vVa+X/2g/ix4ovvAelRT/BjxxpyL4t8MSia5vNCKsya7YOsQ8vU2O6RlEakjaGdSzIu5h6X/wALk8Xf9EJ+IH/gd4e/+WtAHqtFeVf8Lk8Xf9EJ+IH/AIHeHv8A5a0f8Lk8Xf8ARCfiB/4HeHv/AJa0Aeq0V5V/wuTxd/0Qn4gf+B3h7/5a0f8AC5PF3/RCfiB/4HeHv/lrQB6rRXlX/C5PF3/RCfiB/wCB3h7/AOWtH/C5PF3/AEQn4gf+B3h7/wCWtAHqtFeVf8Lk8Xf9EJ+IH/gd4e/+WtH/AAuTxd/0Qn4gf+B3h7/5a0Aeq15V+yd/yaz8G/8AsTNG/wDSGGj/AIXJ4u/6IT8QP/A7w9/8taP2Tv8Ak1n4N/8AYmaN/wCkMNAB+0t/yTrSP+xz8J/+pDp1eka1ePpuj393EFaS3gklUMOCVUkZ9uK83/aW/wCSdaR/2OfhP/1IdOr03ULNNSsbm0kLLHcRtExXqAwIOPfmgD88vGH7VHij4mfBS4tfG+h+EfEeneIPAml+NIbPTYr2CK1lGr21u9vcOt1vfLsJEKNHtMUiN5gUs2Z42/aA1n4J+KG1fwrpcWm26+M/HkN5Zw3N4dNmnE1oialqMfmu7xxPM00giHyqH8tEGSPtX4Z/sx/Db4WeAYvCWl+EtJvLFrO1sr66v9NtnuNVW3A8l7tljUTOpGQWHB5AFdZJ8L/Bss0kr+EtCeWR7uR3bTYSzNdAC7YnbyZgAJD/ABgDdmgD45034/eKo/2jPiX8OL/UrHVNH1KeSY6hq32hrC4ii0C0lksNMjSc+TJK8rzkM+FjDlTI5JHvH7JPxG0fXvgv8NdDs9Fv9Hul8JabefZ7fRtRXSoI2toSIob6dWik2h1AXz3k4OclWx6PH8IfAkMEUMfgrw6kMU8N1HGulQBUmig+zxSAbOHSH90rdVT5RheK0bi68M/DHwnD582k+E/DGlxRW0fmNFZWVpHlY4o1ztRFyVRVGBkgDtQBu0UUUAFFFFAHlXwb/wCSi/Hb/sc7b/1HtGqh8QPin4h8C/FW1ttWudP8O/D6bT5Gt9SuNGmv3vrxILqaWLzorlfsxjjhWTbJAwlAZUkDsFW/8G/+Si/Hb/sc7b/1HtGrM8VfAG41j4mXHjTTdQ0ew1jy/wDRtSm0C2n1CM7Nn2c3RXebVlJ3Rgh/mYCQDgRKTitFc6KFOFWVpzUfN3/RM8K8E/FL4rz6KdMsdQg8L63H4g0C2a48RadNftPY3kW2NWtzrN35ZwgZmFwryB+Vjf8AeN1+u/Hr4m65J8Sp7Xwdv8AaPBr2mtqSmK1e3nsoJgJjcxan9qIklh2iNLWF0E6OJsJufdsf2RU03wzqPhuzl8KWvh7Umju77SIPCFilpdXKMHjjlhCbHtlYBgjAygjIlqzdfssXN94mu/EdxqHhufxDeQMLnVpfClm13OxiEJtnlK72szEBGYid+0bfNxxWftJfyP8AD/M7fqdD/oIj90v/AJE5PxB8Q/jBb6V8TrzTPGnh6zttI1LRrbTIZvDUk8ltHcx2TspkN4PM4uGBLqWJ3EFMqqzaz8UvE+nftFaTpM7vrGjPqI8PX97axXOnWsOppok146xqdWcyAq4fYLPYBImZ2lgVq7HUP2b9X1a71C6vtd0O8utRsBZ3s1x4ZtHe5jHIspGIy9h/0wbLf9NKqWv7LFzY+ILHXbbUPDdvrljbIlpqcXhSzW5tysflpaxyhdy2Qj+QRAhwvHm4o9pL+R/h/mP6nQ/6CI/dL/5Ez/hv8avGv2T4cy6ppka6Br3hSwudJsbW0kvLzXdQOnNdT28V/cX4WCRFjZgt2pMiozCdm3+X9C+G9Wutc0S1vr3Rr7w9dTKS+mak8D3EByRhzBLLGSQM/K7DBHfIHkXgT9nFfCHjzTvE0k+gvd21ssBubHw5a2t4EWMRLaxzou5LREChYuWGxQXKjbXuFaRk5LVWOGvShSlaE1LzV/1SCiiirOcKKKKACvKv2sf+TWfjJ/2Jms/+kM1eq15V+1j/AMms/GT/ALEzWf8A0hmoA9L1R2j0u8dGKssLkMpwQdp5r5F+Hnx2+I3hb4O+Godf1LStX1rVPCGgahoV1b6TPe3MlzdTxWoguhLfRC5llaWI+cZbdVZ3L/KuT9hOiyIyOoZWGCrDII9K52++GvhDVNH/ALIvPCuiXek/YU0z7DPp0LwfY0IKW/lldvlKVUhMbRgccUAfK3iH9r74hab8LrHxDaaNYza9pi63P4g0n+yInQQaffm0Mhm/tZUttzKVKxNfMGb5Q4X5/Sda+Mnjy1uPFc8M/hi0sIvFlp4O0eO6sZ3aOaeW2UXlzILhRIB9oZRboqF2VP3y7yE9IvPgH8MtQ0XSdHuvhz4TudJ0kynTrCbQ7V4LIyEGQwxmPbHvIBbaBnHNdFqPgrw9rGk6rpV/oOmXul6s7PqFlcWcckN4zABmmQrtkJCqCWBztHpQB8xeNPjV4/j03XbaLUNHtfFvh/TPFMQ1yxtrr7BPJZRWMySpZNclN22cxkStN5ckbbTtLo13xH8Uvi94EPjjVLzxN4Z1238O/DU+KE02Lw1NbrcXoS8KHeL1mUF4E3DkMvCiM5Y/ROk/DzwroOnafp+meGdH06w0+Ca1s7W0sIooraGUgyxxqqgIjkAsowGwM5qpp/wj8DaT/ZP2HwX4esv7It5rTTvs+lQR/YoZc+dFDhP3aPk7lXAbJzmgDy3x18b/ABVH8RJvCXhKTw6ZX1bS9MivdQhluUgW6sry5eR0jmTeVFvEyoCm5WILDcHXGtf2mvENt4P1e+1OLQ4dQ0nwp4h1SaTy5I4Jr3S757NnVWlJWBmQMULFl8xRv7n2vwz8JPA3gu3gg8P+C/D2hQW8y3EMWmaVBbrHKA4EihEADASygMOf3j/3jluufCDwH4otrK31nwT4d1a3sZ5rq0ivtJgmS3mmcvNJGGQhXdyWZhgsSScmgDhvgb4q8c+KvHvxLXxHruk3+habqVrb6bYWekNbS2qy6dZ3WDMZ38xR9oIOUyW3MGVSsaez1jWXg3w/pviCfXrTQtNtdcuLZLObU4bSNLmSBOUiaUDcUXspOB2FbNABXlXxk/5KL8Cf+xzuf/Ue1mvVa8q+Mn/JRfgT/wBjnc/+o9rNAG/8WvG178O/Ddlr8CWz6bb6pZxasbhWJisZZlhlmUhgF8rzFlZmyNkcnBJGPBz+0l8WPEuvaJZ+D/A8OtibTIvE80EVvbhrjS7q+uo7KPfc6jbNby/ZrUM8ix3IDzj90gULJ9R6tpNjr2lXmmanZW+o6bewvbXVndxLLDPE6lXjdGBDKykgqRggkGud8TfCPwL40bSG8Q+C/D2vHRxt006npUFx9hHy8Q70Pl/cT7uPur6CgDxjxZ8XPGGnavrOl+JEs9Mu4fFehxaTo8Fpd27y6XP4gtbNbw38N3suA8coLQFIijHZNHLEymXndY/ae+IOh+C9e8VsPCepWj6Z4sk0rSrOzuPtFtc6QZhG9xJ9oImjfyNroiRFGljUO2c19EaX8IfAmi3mqXeneCvDthd6rdw3+oT2ulQRveXMU3nxTysqAySJN+8V2yVf5gQeaz/AfwL8E/DptRudL8P6e+rak1z9v1ieygN7dxzTvM0U0yoGkjBfaqtkBVUc4zQB5f8AFf4t+OLjxldaB4H8QeH9HWw1vQLN7q70ptRMiX3mF0dVuIwBgRt8pDFW4IyGHGT/ABu8Swab8adKknXHhs6vqEf9ozXaXF+guSkQtJYZkMUEBQo4V/MBkQbY1KPL9FWvwN+G9j4VvvDNt8PvC1v4bvtn2vR4tFtls7jY/mJ5kITY21/nGQcNyOa1bz4c+E9Qj8u68L6Lcx7p32TafC43TDE5wV6yDhv73fNAHgXxW+LnxP0P/hP9Ng1bRfB+rWe278P2tz4dlvGudOW6ghe7F0LzypcmZVaIxxSRFxlWUpI+trXxp8d6J4o1FDdeGLrSfDOv6F4V1iw/s6eK91S5v0sjJeWj/aWW3iX7ehSB0mLfZ5QZRkMvrcHwf8B2s/iOeHwT4dim8SK6a3JHpNuraorli4uiE/fBizZD5zuOetFt8IfAlnr2i63b+CvDsGtaJaJYaXqMelQLcWFsisiQQSBN0Uaq7KEUgAMQBgmgDrq8q+Df/JRfjt/2Odt/6j2jV6rXlXwb/wCSi/Hb/sc7b/1HtGoA47Vvihr2i/tc3Pg23uVg0vVtL0Z0udUMsllCwfVHmggjVgBd3EcI2liq7bd2PmGNYn8s1j9qDxxr3hXxFLNaXU1nG/hvXtAutE09NLvdTsLjXIoSiR/2lcFlnjXavnG2JDMrxgE4+wdS8G6BrNzNcahoem31xM1s0stzaRyO5tpDLbFiQSTFIzOmfuMSVwTmsbSfg34A0G41GfTPA3hvTp9SuEur2S00i3ia6mSUTJJKVQb3WVVkDNkhgGHIzQB5bpHxm8bXVx8ONW1G68PWng3xIkRuNX0/Sbq8ia7uJ9tvpwY3Ects4UpH9omgKPIGDR27FIm4DR/2mPF+l2fwuTS7KHUdHvIPDtvr0c9nJO1o+p332SN/t9zqQmY4ywQW1y2Yj5kiiTcn0mPg74CHii28SjwR4cHiO1kkmg1j+ybf7XFJI7vI6TbN6szSSMxByS7E8k026+DfgC+1TQ9SuPA3hufUdCVE0m8l0i3abT1Rt6C3cpmIK3zAIRg8igD57+L37RHiC6+BXiBrW6s9L1bUPDXjqRbjTZJIbm2k0ozQxSQMJNyOrBN7ckPjG3gU3xp+0Z4msbPwV4ub7Pp8V7qerWcmmMJ0h0REVIF/tcBiZGt5N0kxjUIm7CsY0N030Ofg34AbUtb1E+BvDZ1DXI5IdVu/7It/N1BHUpIk77MyqysykOSCGIPWtSTwL4bm1K81CTw9pUl/eMz3N01lEZZ2aFYGLvtyxMSJGcnlEVegAoA8Z1D41eNLPxzd+XN4cuPDWkeK9N8H32liymGp3U11DbM13HL9oKQqjXav5DRSExQu3mgt8nC6B+0F4/g8K2N7pcegJoeg+D9B8R6pDqSXt7eXgu7u9hlginkuSyER2e5ZZfOIY/MHDZX6StfhR4IsvEuneIrfwdoEHiDTrVbKy1aLS4Fu7W3VCiwxShNyIEZlCqQACRjBq3D8P/C9vZzWkXhvSI7Wa0hsJYEsIgkltEztFAy7cGNGllKoeFMjkAbjkA+e739or4ozax8QdW0vwVDL4E8OjXLRL+4htlWC4sIptssko1EzSrJNAF8kWcRCzq3mkLuf0z4O+PvFuveKfEfh7xgdFnvrLTtM1m3m0O2mgiSG8+0AW7iWWQyPG1q/70bA4dT5aEEV0958HfAOpeKr3xNd+B/Dd14kvoWtrrWJtJt3vLiJovJaOSYpvZTEPLKkkFfl6cV0dromnWN9Ne21ha295NDFbS3EUKrJJFEXMUbMBkqhkk2qeBvbGMmgC7RRRQB5V8G/+Si/Hb/sc7b/ANR7RqzfGnxk17w38WI/AkFpYSahrFzpUmhySQybZLR3mOpeZh/mkhhtJnDDaoNxbg7iTnS+Df8AyUX47f8AY523/qPaNXot14f0u+1mw1e502zuNW09JYrO+lgRp7ZJdvmrHIRuQPsTcARu2LnOBQB8y/Dr48fHH4k+AdR8VaZ8O4fsOradbap4deaGzUQpJcRh4WVdWdruRbeR5BvFjl7cowjMg8tLz9oLXYtSu7jQtU0XU7q+03wjBHq2oWeoWdkJ9Q1XU7KZzp8tyTAUMC/u8pKzDZJIdqeX7ZN+z78Lrltbab4beEJW1x/M1UvoVqTqDeYJd0+Y/wB6fMAfL5+YbuvNHij4FeCPFXh+10Sbw9p9lpcB0+M2tlZQRxy21nK0tvZupQq1upeQeVjAEsgGNxNAHmegftCeJrbXZtE8QN4fll03TfFM17q1nby21rcXGmT6eIWiV5n8tDFeTCVGdyHhbDgKc8Nr/wAWvidqXhnxvrlxrtpLpNto/hrUrPRdB0x7W+Sa7lid0jumusENiRCrgBt6jcgVt/0ldfBj4fX3h/R9BufAvhq40PR5fP0zTJdIt2trGTJO+GIptjbJJyoB5PrVu4+F/gy61KDUZvCOhTahBYx6XFdyabC0sdnHIJI7dXK5ESyAOEB2hgCBmgDw23+MPjrxMumap4YsNL13xBq3hXUNVsNPt3uY4oGW/tYlt5IZ7iGOSaFJZA5kEDtJGU3QBmFZ/wDwvzxppt9qHiweJdG8TeDdE8D6h4hvtHtPDFxpl1eXVpJPHJEhmunktpBLFsKyLJjYy7ckMvv2rfCfwRr1vqFvqfg3w/qMGolzexXelwSrc75I5H8wMhD7niic7s5aNCeVGJLX4X+DbKbw/Lb+EtCgl8PQyW+jPFpsKtpkUibJI7Yhf3KsnysEwCODxQBx3wl8ceL9Q8beIfCXjC+8O65d6fpWm6xDq3hizmtLcpdtcp5LRyzzncptS6yBwHWUfIu3LesVzvgn4deE/hpps2neEPDGjeFdPmmNxLa6Jp8VnFJIVCl2SNVBbCqMkZwoHauioAKKKKAPKv2lv+SdaR/2OfhP/wBSHTq6n4reIdZ8I/DfxFr2gWkWoarpVnJfx2UsbP8AaViHmSRKAy/O6Kyoc4DMpOQCK5b9pb/knWkf9jn4T/8AUh06vVaAPlbxV+014/17ULCz+Gmg2evJrt7qsmhXkdnFciaw05bSCZnjn1GxVmku7iUq6SnEUIPlPuLpL8XfjV498OeG/iHJ4j0u18JWieC77VdD0loriSe9uYdMFzcIdUs7xBA8M3mRmMJG7qgkhmb5/L9z1f4M/D/xB4U07wvqngbw3qXhrTWD2OjXmkW8tnasAygxQshRCAzD5QOGPrTI/gp8PIdR1LUI/AXhhL/U7A6VfXS6PbiW7szGsZtpW2ZeIoiJ5bZXaijGAKAO0ooooAKKKKACiiigAryr9k7/AJNZ+Df/AGJmjf8ApDDXqteVfsnf8ms/Bv8A7EzRv/SGGgA/aW/5J1pH/Y5+E/8A1IdOr0bX7qWx0HUriFtk0NtJIjYBwwUkHB9685/aW/5J1pH/AGOfhP8A9SHTq9VoA/Pnw7+1B8RvD/w7g1vxD4u1LXzrHwy0rxR5kNrp9m2m3s1/HaSSxyC0dEh2yrJI00cwjCSOq7cIOb8M/Evxx8YvFvw9vbnx7s1vQ9Q8c2Fn4o0RbK9aeC3trKSIpI1nHbzK24L5otkDx8qqkhx+lVFAH5s/Cv48eL7/AOO3h/xFf6idB0rxpo3gT/hJvENnaRTbLmaz1B4bYxupWGG6nLRmYAmM7EGDIHTI179q7xh460z4kWE2tWetaIfD6axBouuR6bqlxpVxHr1tbCG5gXT4UgkCOSbeU3LpiJvMzgn9PaKAPgfxl+1H8RfDMvxs0208RDWdc0a/iNnfWMtjJo+habLqi2zPcKLQ3NpdQwly4uhPH+7eZQ8a7Wt6D488c3HxB+Bd74p+Oen3ehalr2s2P9o+EdcsLvTNQURRvaWl1OLKCGa5Zy8G1IkJCqYwkpZ6+7aKACiiigDyr4N/8lF+O3/Y523/AKj2jVxfxK8ea2v7QVr4M074jLpMusaRLaaXouizabcXNlem2u5Ptt/aTwPceQu2Jo5In2b0VZI9hZm7T4N/8lF+O3/Y523/AKj2jV2+r+OtB8P6o+n6lqcNhPHYSanK9xlIYbZHVGkklI2Rjc4ADMC2HIBCNgA+Z9F+MPj74uSeCrnTPEV14J03xF4mh8NTJb2NrPPbyW2h6hd6iYzPE4Di8iFvlgwU2ZIUh2DYtn8YPifoPgKDVLrxwdZ1TWvBN7rcDXWk2qQWF1aXlnbo0ccaKziRLotIruwLqTH5SkIv114W8K6X4L0WLSdHtvslhHJLMIzI8jGSWRpZHZ3JZmaR3YsSSSxNP8TeJNO8HeG9W1/V7j7JpOlWkt9eXGxn8qGJC8j7VBY4VScAEnHANAHzXo3ij4jeGfH2oW978Q9R8UadoXji08K/YL/TdPhOowXOk214ZJ5IbdCsiS3YCGLy1CxAOshYkeVaH8YviP8AEL4Q+KdX1X4saTo9zBaafqeoWXh3XrOXV/Dkv2uMXMM1s2mQtZQIjSh1uHnkQwAGVh5hf7lvPFmlWGp6Lp8915d5rRkWwj8tz5xSMyNyBhcICfmI9OvFa9AHyjr3inXta0n4lagPHDeKfDeh6noOn6VbT2Gm3NpeRzW+k3BvJHW3/eOzTu6FCqKZCVXiPZE3xU+JmiXF54httcufFbXes+L9H0/wi2nW6wZ0830lkEaKMTvKTZrEcyEMsg+XeN7fWdFAHxd8N/i18QvGnhvToLb4u+GtaTV/EOm2S6t4Z1aw1y+sYp7e5e4ikVdNtYYDiKJohJDIyuJN5dRsr6M+AXiTV/FHw587Xb9tW1Ow1nWdGk1CSKOJ7pbLVLqzSV1jVUDulurMEVV3E4AGBXotFABRRRQAV5V+1j/yaz8ZP+xM1n/0hmr1WvKv2sf+TWfjJ/2Jms/+kM1AHqtFFFABRRRQAUUUUAFFFFABRRRQAV5V8ZP+Si/An/sc7n/1HtZr1WvKvjJ/yUX4E/8AY53P/qPazQB6rRRRQAUUUUAFFFFABRRRQAV5V8G/+Si/Hb/sc7b/ANR7Rq9Vryr4N/8AJRfjt/2Odt/6j2jUAcP8ZPFXxAh8TfGBvC3ii/sP+ER8Apq2kaLY6faTC71KeHU1RpDLC8jbXtYGREZQWX5tykqcrUv2o7K+8Uanrui+OdKuPhrpusaHBd61E8DWEFvcx3KzF7kjaFM32dC+75H+XKncK+oqKAPg7x5+1Z4qtvD+g6xpHjaGyeXV9elg+33tjZW2sWdv4gntLW2ghewmmu5Ft0QOsUtsyoVdpCz7l9Sh+I3jjTPHVnql342jbRdQ8Z634YXSNQsrWLT7K2ttOv7uG4eVUExdHsgrMZQhjbBXcDIfp+igD5G+Fn7SR0u08JXXir4jrq2iHUb/AEfV/Ed5c6bPpl7qC2dvPBFY3lpbwpLGcz7FKLMXWRHUsoUcTpfxk8QweAYfGF34lOjeJPEXhLwPJeeI5byy0u0hnuLe9llmuZ57O5ht4mbcOLdsu8aLt3ZH3fRQB8R+F/il418QQ+HfEUvxK1GLxBq/w41C60jw/C1i1prWp24mXfDE9qrzSgBJ28oJyB8iREx1qeLP2oX8SWviPUPDPxY0DTfDWn6d4dnbVE1HTrYySzHUWvILO4uopLc3TrbwgRygoDG6ZhJaRPsiigD4/wDA/wAUNTh+NPiGdrrWNL8K6t9i1CK7axgbUNVvv7CtGi06ZGULbytGzSqqJmSSIoGiCbJ+Z+E/x88f/EPS7rS7T4j2t6bnWtBgi1zTrvTtZntIL1Lg3EHmxafa24mQQrhTDJ5chO5pV/dj7mooA+Evil+0l458D+FdJVfHC2muaXfa9btdatd6dYQ6+ljqzWsUawHT5mubgxqpkjtntQAxbcu5dn3bRRQB5V8G/wDkovx2/wCxztv/AFHtGr1WvKvg3/yUX47f9jnbf+o9o1eq0AFFFFABRRRQAUUUUAFFFFABRRRQB5V+0t/yTrSP+xz8J/8AqQ6dXqteVftLf8k60j/sc/Cf/qQ6dXqtABRRRQAUUUUAFFFFABRRRQAV5V+yd/yaz8G/+xM0b/0hhr1WvKv2Tv8Ak1n4N/8AYmaN/wCkMNAB+0t/yTrSP+xz8J/+pDp1eq15V+0t/wAk60j/ALHPwn/6kOnV6rQAUUUUAFFFFABRRRQAUUUUAeVfBv8A5KL8dv8Asc7b/wBR7Rq83+PHw6k+JHiz4u+GJ9Gsdbu/EHgLTjoVneiJvtM1ndX7Sqokwqskl1aEOSADMhLLjNekfBv/AJKL8dv+xztv/Ue0auok+KGgWvjXVPDF7dLpt7YQ6dKZ72SOKCdr2W4it4YmLZaQvbONuBksgXcSQAD518RfBTVNY8XRy6f8Jf7Mllk0Kbw1rnnadB/whlpbyRNc2WIpzJCf3c7bLQSRS/aAjuF3Fc7xT8I/iPrHhnXfCFv4IuBDZ2/jb7NrD6jZC31BtUa6kslhTzvMUnz1WTzVjCNjBdcsPoO6/aC8Ato1/qOjeJtL8WR6fqNjpd7D4dv7e9ltZ7u7S1hEoWT5P3kmTuIOEfAJGK2ZPi14Gi1PS9Nfxn4fTUdUuZrOwtG1SAS3c8MhjmiiTfmR45AUZVBKsCCAaAPmXxB+z38Q7rw7pOl2WmQza5pusahf6prk95HFF4pjltCFW5ZX86LzUKWj+WFWLYPKTyFSOrkPwf8AFt1+1N4W8a23gKXw7plrfxM15Z22hW0MGk/2M0ItrmWItfS3CXTBDGjtaiOOMruKBq900H48+FtYvntbq5XQ9ml6VqhuNRvLT7Ow1Ce6gtoUmimeN5TJaSLhGKkvGFZiSBp+JPi74Y8O6bot7/aMOqR6xcWEViumzxTNNHeXMNtDcKN43Q754yXXIweMnAIB2dFefWHxw8N6n4dtdUgmAmuJ0hXTLi7tbe7CNfix84rJMq+X5p7NubhUVpCqHb0j4n+DfEHiG+0DS/Fuh6lrtjG813pdnqUMt1bxq+xnkiViyKH+UkgAHjrQB01FcPa/HP4b33hhvElt8QfC1x4dW4e0Orxa1bNaCZIjK8XnB9m9Y1ZyuchQWPAzV/S/iRoeueIdL0rTrpb9dW0ltb07UbR0ms722V40dopVYhtvnwH0ImQgnnAB1NFFFABXlX7WP/JrPxk/7EzWf/SGavVa8q/ax/5NZ+Mn/Ymaz/6QzUAeq0UUUAFFFFABRRRQAUUUUAFFFFABXlXxk/5KL8Cf+xzuf/Ue1mvVa8q+Mn/JRfgT/wBjnc/+o9rNAHqtFFFABRRRQAUUUUAFFFFABXlXwb/5KL8dv+xztv8A1HtGr1WvKvg3/wAlF+O3/Y523/qPaNQBz3j74T+INZ+OGl3FhZxy+Bdcm0/UvEUnmophutMeSW2O0kM7TyNZgkBlCWBBxvGeM/ZA+EPjD4b+N/FOo+IPCz+F4NU0iwW8jgt9HtLGfVEluWuWtIdOAY24EkYjkuszspw+NtfVNFABRRRQAUUUUAFFFFABRRRQAUUUUAeVfBv/AJKL8dv+xztv/Ue0avVa8q+Df/JRfjt/2Odt/wCo9o1eq0AFFFFABRRRQAUUUUAFFFFABRRRQB5V+0t/yTrSP+xz8J/+pDp1eq15V+0t/wAk60j/ALHPwn/6kOnV6rQAUUUUAFFFFABRRRQAUUUUAFeVfsnf8ms/Bv8A7EzRv/SGGvVa8q/ZO/5NZ+Df/YmaN/6Qw0AH7S3/ACTrSP8Asc/Cf/qQ6dXqteP/ALVmk2OvfCW00zU7K31HTb3xb4Wtrqzu4llhnifxBp6vG6MCGVlJBUjBBINTXX7LHwLsrWa4m+Dvw/SGFGkdv+EWsjhQMk4EXpQB61RXxH4s1D9mLWPhvrmsfD/wF8LBqtlp+n6vDceKPh/NDYvY3NykQnULZiSZTl0BiDbJAFfbhgNrwav7Meuap4o03XvhB8O/C9/ouo65Akc/hq1lS5s9LkRLm68wWwRcCRGMWSwByNwBIAPsKiviHTrD4LT6f4o1m2+DXwu8T6PZ65b2lpFo3gK9N3a2MunR3avdRRaZO5l/eKSVRYlWRAzrINjS+HU/Z4bV9Svtc+HPwhk8Nvo+g32m2nhzwXJqOoPPqHnAIAtkPtCu0YEQijEgCSGRE4AAPtmivlzVNB/ZP0TXtN0a/wDhj4NtNRv0s3WOX4e7Vtmu8/ZYbp/sm21mkIIWGcpITgbckA2fgf4D/Zw+P3he617w78DvDdjZ217cWDprngK3snMkMrxMV3w7XGUP3SSv3XCOGUAH01RXlX/DJ3wQ/wCiN/D/AP8ACXsf/jVH/DJ3wQ/6I38P/wDwl7H/AONUAHwb/wCSi/Hb/sc7b/1HtGrD8SfBHxBcftGxfFLSrrTZvs9np2nJpuoSvseFXvVu5B+7YRTql1GYpFyWAnibYkxYch8J/wBmX4Pal48+M9vd/CfwPdW9h4tt7azim8OWbrbRHQtJlMcYMeEUySyPtGBukY9WJqxdfDf9nrS/ipfeCdS+DHgC1uUg0xrGSPwvaTy3s1494PLWFLcsojWyZ2kyVVCzNsVCxAOSt/2S/iLr1r4kg8Ta9A9zqkGj2surxeK9Turq5a11ZLy4uoxJEq6ezxg+XBbZSNwMNj5h3+h/B74geHdc8BHS4PDekjQIINHv9e03U5YDfaTBMxW2bSRZ/ZgXj2sGSWMwSSOI2Me5JOW1zw7+zfZ6fqDab8D/AAncanYahpdlPp2seAhpEhjvdQjslnj+1Waeais7NujDKSgXcu4GtjSPBP7LniHUdDstJ+FPg/VpdaRprKSw+HvnwtAJGjW4eVLQpFA7I3lzyMscqgtGzrzQBS8D/su+LPBPjjwb4vjv9FvNR8OeHNG0EWE00rW03lS6iL2UEwny5FhvkMMyrvOJ4W2Rzuxh8A/APX76w11JfLtU0nxhptnoIvopbdU0DTNXF6iIhTIb95PCrAbZUt7dt23BGb4V0n9nTWddstM1H4L/AA5tmv8AR9G1Gwl0zw1Fem+mv5dQTyIYvsSTMsaac8rSGNcIXd1jWNmrV17wp+zXZ6P4YvtF+EHw+14+IH0iW0jXwtaw/wCh397Bax3JLWx24M+4RttZtjDjBIAJfDP7L/i7wv4e1rRItR0a8s9Y1vTdelmuJpfPtZrbWY7t4Ufyi0kL265VWI8qUOFykuYrGu/sp6trvgGXw8moaXpdxdf8Jglzf2wkLBdXmneFsBVLlVki8wFl/wBXgMcA1h6R4f8A2d9Y8Lrfp8GPhvbaol7b21zYz+HIWhtlm1MWEZeeKycCRz8yRFQW4yUTdKuvpPh39kzWtZ1TTbf4d+AYpdNivpbm6vPBEVtZqtnJ5d4FupbZYXaFvvqjkqOSMc0AXfB/7O+tRal4W1PV9E03TL7TfE1vrN+03jXVfE5u44dPvIIykl/CrRuktyjKg4wpO7coB2Ph98M9b8J/EDwPp1zbK1loNj4ivJ9QtVf7ODe6jG9rbIzKuT5QlZlH3DEnUMprlZtB/ZTtdHj1G6+FHhexEmoLpUdje/DSSDUHumhedI1s3shOd6RSbCI8OVKqS3Fdv4R/Z7/Z78deG9P1/RPhL4AvNKv4hLBM3hK0iYjoQyPCHRgQQyMAykEEAgigD22ivKv+GTvgh/0Rv4f/APhL2P8A8ao/4ZO+CH/RG/h//wCEvY//ABqgD1WvKv2sf+TWfjJ/2Jms/wDpDNR/wyd8EP8Aojfw/wD/AAl7H/41Xmn7TX7Mvwe0H9m34r6npnwn8D6dqVl4S1a5tby08OWcU0EqWcrJIjrGCrKwBDA5BAIoA+oKK8of9lH4HxqzH4N+ACFGTt8LWRP5CLmvKz4Z/Zv1BLVdG+CPhKe8bV9P0u6sdZ8Bro9zbLdyMkc/k3dmkjIdkmCF2sY3AbKnAB9V0V8peEfD/wCzP4h8Gf25ffB/wJYXENrBc3ljaeD4L5oGnkKQwK0VqfNnc7SsCAykOhCYdSb194X/AGVdO0Sw1Wf4V+EBa3nnHZH8Oy89qsLbJnuoVszJaJG3DvOsar/ERQB9P0V8ga14f+Bmk6pr1n/woP4brFpdzqlv9tuNFtFhK2enQXvmN5dm7KrCbadquVC7gHJ211lt8P8A9mOa+1izf4UeClk0a0+16leL4DU6fbjy45DH9sNoIWl2yxnyg/mYb7nXAB9J0V8mX9n+y1ZXnha1X4JaRcz+INXk0SKGP4XSLPZ3CWrXJFzA9mssIMahl3JllYyAGJJZE6DV/hz+zlonxSt/AVx8DfD8msz6bJqi3Fr8OkuLMRIcFTPHbMobg8Zxnaud7orAH0nRXzBpngf9m7xHNpcekfB7wPHLc60mjXFpr3gY6TdwyNayXClbeexEjblj+UuEjYB8Sbk2H0r/AIZO+CH/AERv4f8A/hL2P/xqgD1WvKvjJ/yUX4E/9jnc/wDqPazR/wAMnfBD/ojfw/8A/CXsf/jVeafFj9mX4Pab48+DFvafCfwPa29/4tuLa8ih8OWaLcxDQtWlEcgEeHUSRRvtORujU9VBoA+oKK8T8Vfs7fATwbodxq1/8FfCFxawFQ0eleBItRuDuYKNsFtbSStyRnapwMk4AJrkrPwf+ypfaLf6rF8NfAgs7DTP7XuTL4Hjjkjt/OmgYGNrYP5qy28sbQgeajKAyAsuQD6Zor5b1Dwz+y5FqOu6TZ/C7wDLq+l299IDeeCVt9PuJbRSbiGO9+xtFK8RDCRITLImyTKExsBJZeFv2V7nxVaeGH+GPgQa9NLb2zxw+Ble1hnntkuIY3uvsgiQyRyKU3spc5VRuDKAD6goryr/AIZO+CH/AERv4f8A/hL2P/xqj/hk74If9Eb+H/8A4S9j/wDGqAPVaK8q/wCGTvgh/wBEb+H/AP4S9j/8ao/4ZO+CH/RG/h//AOEvY/8AxqgD1WvKvg3/AMlF+O3/AGOdt/6j2jUf8MnfBD/ojfw//wDCXsf/AI1Xmnwn/Zl+D2pePPjPb3fwn8D3VvYeLbe2s4pvDlm620R0LSZTHGDHhFMksj7RgbpGPViaAPqCivme6+G/7PWl/FS+8E6l8GPAFrcpBpjWMkfhe0nlvZrx7weWsKW5ZRGtkztJkqqFmbYqFjka54d/Zvs9P1BtN+B/hO41Ow1DS7KfTtY8BDSJDHe6hHZLPH9qs081FZ2bdGGUlAu5dwNAH1fRXzRpHgn9lzxDqOh2Wk/Cnwfq0utI01lJYfD3z4WgEjRrcPKloUigdkby55GWOVQWjZ15qjo/hH9mu40/wjLqfwd8FWk3iOC1ktruy8BPc6UJLiTyoYzftYJEjPKVRVm8tyXjGwb1yAfUtFfK/wAQfCv7Nfg34aa54rsPhB8P9alstJ1nU7Ow/wCEVtoPtraajm5i8w2x8vDx7NxB65UMKTXvDP7M2i6pZKPhJ8PZ9Fa61CyvNX/4Ra2WKGa0RTIkQ+zH7SfMbyf3ROJVePmRWQAH1TRXzVN4H/Zbt/Glr4Vl+FvgqLV7iWG2/eeAlW1huJYhNFbT3JtfJgneMoywSush8yMBcuoPP6fZ/srJb+HYtX+GHw+ttV1ewstR8rTvBRvLWCG6meCGWS4+woIoWljdPMmWIAgbtuRkA+taK+aNS8E/ss6PrWraZe/C7wVby6XBcT3F03gJPsR8iIyzxxXX2XyZpo0V2aGN2kHlyZX5GxpfD34U/s0fFJdQPhv4U+B7s2Jj85brwRDZsUkUtFKiz2yGSKRQSkqbkfB2scGgD6Foryr/AIZO+CH/AERv4f8A/hL2P/xqj/hk74If9Eb+H/8A4S9j/wDGqAD4N/8AJRfjt/2Odt/6j2jV6rXy/wDCf9mX4Pal48+M9vd/CfwPdW9h4tt7azim8OWbrbRHQtJlMcYMeEUySyPtGBukY9WJq94j+F/7Ovg3xF4gsNc+Evw5tYNJsNNvMW3hSK5vJWvZ7mCGNbeOzO9nktisaxNJI7bgY0whkAPpKivj/wAYWH7OWjeEbvxDofwX+HetwW2h6zqzWN34Yj0+983TmgWW3aGSxzEQ02H80o65TbHIGYpsXXhL9nTQbXxFd698DPC1nZaPrFxpbXGl+AP7VXbDDFK08v2WzfyExJ1fC/Kfm64APqiivlJvCv7OcfiLxXoc3wc+HMV/pVw8WnhfDdtOt/GmmW1/JcN5Nq5hhQXUcbSEMoLRjJaVENqw8N/sr3PiDTvD8vwx8Brrl2bSJ47fwOslrDNcwpNAklz9jEcfmq48vzChc5UDcCoAPqOivmjXvhr+z14V+JD+FNW+DHgG232djPaXEfhe0nlup7q4nhWCOCO3LsVFu0jMMhUDuwVI2auS8bR/s0+A/hzqPiG8+DXgDUNUt7HVL2LTNJ8IC6iZbOWWI+fOLD/RUaSLZ5syKm7cFaQLkgH2JRXz3a/CX9mq4Z4z8LPh+lxFqsOhyx/8IhbHZfSwRzpDn7Pg5jmjbcPl+bBIIIHE+D7X9mDxF8PdM8SX3wd8FWd1PZadPdaXpvglNUlt7i9iEsVonkWhaabYQ5jRS6xskjKqOrEA+uqK+a7vwD+zDY+ILTRpvhJ4TW+uYo5Bj4dFoYXkjMkcE8wtPLguGXG23lZZSZIwEJkQNb+Enwn/AGd/jR4Pj8SaF8EPC9lYvNJB5et+A4LCbchGSElgXevI+dNy5yudysAAdp+0t/yTrSP+xz8J/wDqQ6dXqtfL/wC0H+zL8HtF8B6Vcaf8J/A9hcP4t8MWzS23hyzjZopddsIpYyVjBKvG7oy9GV2ByCRXa+KP2d/2ffBeh3Os6z8JPAFpptuUE048JWkgTc6oCQkJOMsMnGFGSSACQAe10V80+JvA/wCy54Sn1G3vPhT4PurzT7w2NzZ6T8PhqNwkq28Vw58q2tJHMaRTwFpACiGVFZgzBTQ8VeE/2ZtF03xdLp3wn8AanceG9Im1e7uv+ELB0qJEtVugst/DYzRKxhkjk2Jvl2SKyxtkZAPqWivHda/Zn+Avh3R7/VdQ+EPw/t7Cxgkurib/AIRWzbZGilnbCwknABOACa8v0tf2QdY1C1srX4c+DDLcz28Eby/Dtooh9odEtZXkezCJBO8irDOxEUzEiN2IIAB9ZUV82r8Pf2Z21zWtGPwa8OxarpVvcXclpN8MpI5LqGCRI5pLMNZD7YqtJEM23mZ82PGQ652/A3wN/Z2+I2kS6lofwg8EvDDcPazw3/giGxuYJlAJSW3uLdJY2wysAyjKsrDIIJAPd6K8q/4ZO+CH/RG/h/8A+EvY/wDxqj/hk74If9Eb+H//AIS9j/8AGqAPVa8q/ZO/5NZ+Df8A2Jmjf+kMNH/DJ3wQ/wCiN/D/AP8ACXsf/jVH7J3/ACaz8G/+xM0b/wBIYaAD9pb/AJJ1pH/Y5+E//Uh06vS9Vsf7T0u8s9/l/aIXi34zt3KRnHfrXmn7S3/JOtI/7HPwn/6kOnV6rQB8oXn7CP2rwPpfh3/hONv2LwPY+DPtP9k53/Zr6K7+07fP43eVs8vJxuzuOMFfiN+wbb/ELw/c2B8azaXdXPjDVvEU19b6dl30/UlZLzTMecPlkRlUy56oCEBxj6uooA+WfiH+w/H401XW7yDxLpaW+o+Jj4gGjaz4dXUdLVDpI04QyW3nosjx4E0UhICMMbG61mWX7AcVn4F1Dw3ceJ9I12C88M6L4bki1zw4bi1ZbBLlDMUS6SRXb7VuQxSxvE8SkO4JU/XNFAHy74W/Ylh8MfEbT/Fl3rHh7xzem10iPU77x34WGr6rJc2UQia5tL03KNbPKqxk7lm2um7JzivWPgT8Jb74MeHdX0CXXLfW9Km1m/1TT9lg1tPbR3V1LctFM/nOszK0pAdVjGAPlr0qigAooooA8q+Df/JRfjt/2Odt/wCo9o1Q698Bnvvjd/wtDTNf/srX1s7DTVU2hkjeyiluXubeXEi70mFwhXoY5LeJ/nG5DN8G/wDkovx2/wCxztv/AFHtGr1WgD5P0X9gyyttM8R6Zqut6Jf6frUOmWt2LXw0LafUY7TUVvHl1CX7Q5u7mcAxyTHYOdwTqp9AHwB8SNr3gq6k8aWMkHhiRUj1M6NMNfurNJi62ct+LwK8ToIkmWSBxKUMmFfYye4UUAfPnhP9k9/Bfirw74o0zxX5fiLQ9A0rw5BdnTzsltLe4u5LuKVBN80dwt0mFyPLktYZMvt2VX8Dfs23sdt4q/tK6fTWn8aWmp6V50cczxaTY6n9vt7T5HwEaaS8KZOUjuEBXKla+i6KAPnzQf2T38M6LqWjad4sMOkapqtnrt7Zvp5ZPt1vqkd750P74eX5scYhkX5gzJHKNreYJbuufsr2fibwUPDGo6/K1i58SLPJBaKsjJq8tw5C7mYAxfaMAkMHKZIAOK92ooA8G+H/AOzCvg2Tw5KR4I0mbR9dTWX/AOEK8GjQ0vQtjdWoSZRdS7mzdlw/QbSoX5sj1D4aeCP+Fd+E00T7b/aG28vbvz/K8r/j4upbjbt3H7vm7c55254zgdTRQAUUUUAFeVftY/8AJrPxk/7EzWf/AEhmr1WvKv2sf+TWfjJ/2Jms/wDpDNQB6bqFr9vsbm286a386No/Ot22yR5BG5T2YZyD6182/Cv9jM/DeaaU67oStJd6HclNB8M/2Ykp06Sd/MmH2mQyzzef88xOcrnB4A+lbmdbW3lmcErGhcheuAM14Bpv7Z2halp9vqH/AAgfja202XTbPXTe3FpZrHFpVw7Il+/+lEiMMpzHjzsAssTKC1AGZH+xdbWfw5u/BkHiGzutFuLm01ZtP1bRVvbFtShnEjytbvNgwTqoWWAEbm3SK6OzEwax+xZY6lb+Hp0074Vi/wBMtrmzksLr4bpNojJLMsolgsftgaCYbdrOJmDhjlfu7drxd+2f4L0vxd4n8GaXcwz+KNMtr9bZpb6yeKW9trWS4eBrZLn7WoAiky7wpGSmBJlk3XvA/wC0tFq3jHxP4f1i1V5tINvdTS6ZCfL02wbSbW8e6vGeT5FaaaWKMKC77TtRhFM6ADtf/ZhTWj4h8vxBHZR6s+qMsUWnfJbi802GxCqPNGRH5O8dM7tvGNxoeLP2VbnxtqXij+0PEem2Oj61oraVJa6PobQS3cgSBYbjUDJcyQ3rRCDamYUYIxTdtyD3/wAN/jRa/ETVptMk8Na94WvvsEOrWsOuxQKbyzlZlSeMwzSheVwY5Nki7l3IMivRKAPBPDn7NN54Y0zw2dJn8B+GdX0PxJ/b8LeFfBLaZYXCtY3Fk8c1st6zPIY7qUiUSjBEeUYKQ3Z+PvhTqXi7xjBrOm+JBoUM2hX2g6giWjSXLRT7WjltZllTyJY3XduZJQwwAFI3V6RRQB84/Cj9kMfDW6tLgat4fthb65aaz9i8MeGBpNmfIsZ7TYIvtEp3v53mNIWJJUjGCNv0dRRQAV5V8ZP+Si/An/sc7n/1HtZr1WvKvjJ/yUX4E/8AY53P/qPazQBs/Gv4Yn4u+A5vDou7O1LXVtdbNUsDf2Nx5UyyeTc2wkj86FtuCm9c8HJxg+Y+HP2QLfQ9C+HOnN4gt1TwtfXs95Dp2ki0tNRtp9RXUVtVgEpECR3ENqV5cbInTAEjY9e+JnjBvA3h2x1ISCITa1pOmMTafaci71C3tMBfNi25M4+fcdn3tkm3y2838RftTaZZ6F4iu7fRNc0q0g0rV73R/EV9YQXFhqT2EbtMIoUukmbGxmVZvs4lVGKSYIagCrJ+zFql4txpV74yguPC1rJrN3olkmjlLu0udRS5R2nuPPKzxxreXIRFiiOGTc7Fcnbt/wBnw2dvqIGumU3XiHRvEAC2YBH9n29lD5PMnPmfYs7uNvmYw23JzdP+PWtzfEC70aSws59Pt9fu9MAhQxzyQxaJbX64Z5RGJDLM65YhdoUHGCx5yP8Abf8AC+uaLoOuaWEtdLbxQPD+rJNcWupSANptzdRC2fTrm4ilmkkihjSNXd2Zinl7mSgD3vwPceILzwlplx4ptbWx1+aLzLu1s8mOBmJIjzubJUEKSGILAkcEVu14xqH7RI0HUJ7e/wDDWvXWoT3en2Fp4ds7K2+3Q3NzaS3Ahkl+1mFj+5dS4ZEQkZZlBkHonw98dWXxI8I2XiCwtrqyhuGmiks75VWe2mileGaGQIzLvSSN0O1mXKnBIwaAOjooooAK8q+Df/JRfjt/2Odt/wCo9o1eq15V8G/+Si/Hb/sc7b/1HtGoAh174DPffG7/AIWhpmv/ANla+tnYaaqm0Mkb2UUty9zby4kXekwuEK9DHJbxP843IfKtF/YMsrbTPEemarreiX+n61Dplrdi18NC2n1GO01Fbx5dQl+0Obu5nAMckx2DncE6qfWviJ+0Ppfw51rxTYXPhrxBqsHhfw6/ibWNR06O2+z2lqIrqRFJlnRnkkNnKiqitglSxVSWG1qvxk0XSPGh8MTWt+1+L2ysPMjjQxeZdRzyRnJfO0C3fdxkErgHnABxY+APiRte8FXUnjSxkg8MSKkepnRphr91ZpMXWzlvxeBXidBEkyyQOJShkwr7GTjLn9iYzax4Auz4k0i7TwuuiDz9S8Ofab5Dp14br/Qbg3I+xCc4SXCSFgo5xxXXeMf2wvB3ga30a61SxvobDU9Y1LRUuJr7TLdlmsdQexuGWCa7SedRIm8C3jlfYy5UMwWtq1/aT0ObxlJoc/h/xFZWa6jfaOmvT2sRspr60hluJreMLK0zN5MEsisIth2Fd28FAAcPr/7JOteItI1/Qbjx7bp4dudM8SadpdtHoWLi1/tgyNI88puMT+Sz4QIkOVyHLMQ409b/AGTYdXsdD0uLxTPYaR4Xu7i68LLb2p+1aLvjTyI45jJhkgkVtilADCRAwZQxbsPhz8fNN+Itr4Tnj8P6voyeKIbi60s3s1jOs1vDHE5m32tzMgVhMAo3bso24LwTxdv+1tp40DVPGE2lufB66B4f1yzWa7sdPukTUlnYCeW8u4rZduyIYEmdzEAvkUAbH/CgdeuvFUtxe+MLKbwzfa5Y+KNS0mLRWjuJNSto4NvkXJuSIrcy2sEhiaOR+HXzcMMUNK/ZY/szwjrOh/8ACT+Z/aPhPSPC/n/2fjy/sNxezeft83nf9t27Mjb5edzbsBmnftdWGsXFte2PgrXrzwlL4Sl8Wya/Dc2DJDFGrl4TGLjc7BozHuj3qXYEEx/vR0njT9pPw/4LvJbGTSdW1LUQuk+Ra2ptYvtMmovcJbxLJcTxRK+bWTPmOgJZFUuzhaAOIn/Y4sF8UeONQtP+EMSHxKNWkTVLnwckviGymv4ZFlK6mLld0YeaXCGIHy28vfxur1zwr8OP+EZ8c6z4i/tH7T/aOjaXpP2byNnl/Y2um8zduOd/2r7uBt2dTnjlfDXx4l1b4reJfBM2i3VxqdhcWxSxsUjaawtZLCK4aa9czeWoMztCmxiXb7gdY5XTnfDP7aXhDxdoeoXmlaJrGo39nqdppH9k6XdaZqM0txdB/ICy2l5LbqGaN1O+ZTHjdIET56APoGivA/FP7ZXhDwX4b8O65rOk6pptnq13eWEsV7e6XbXFjcWtz9muYnhlvFknZJA3Fos+QAVzuTd75QB5V8G/+Si/Hb/sc7b/ANR7Rq5rxT8JfEfj/wCLnjHXrfzPCYtrTw7Hoeq30UN5Dc3Vhc6lcSu1vHMHaArfJEQzQyEiQrtAVm6X4N/8lF+O3/Y523/qPaNXqtAHz1r37KN14o0bVU1LxfG+taxpWv2Oo3tvpRjgefU/sg82KEzkxpClmiiMu5bOS+ck0vi/+x6fila6pEdf0grf6hqV79n1/wAOjVLWA3cEEPmxwm4jAuofIJinOQomkHlndmvpKigDwO1/ZYbSfFHiXxBpfin7HqPiK2j03Ut1gXiuLFNNgtEiZPOGZElg8+OT+ATTR7SHLVq2v7Of2bTLmz/4SHd52teH9Y3/AGLGP7MFmPLx5n/LX7H97+DzOjbefZ6KAPJ/GnwJbxJ8XrD4kafrp0fxHptjb2Fk/wBlMqLEs0z3EcoEi+bFMk+0ocbXiikB3IuOL1/9lHWLrw9q+kaH46g0iLXtI1PRNZmuNE+0vLbXV3c3MZt/9IQQyRm8mQswkDgjCoRmvoyigDxGf9nvWf8AhP21S18Y29v4Zl8QWfiafR20cvcveQWcNoVF154CwskCPt8ouH537fkrnfDH7JV94D+FEfgHQvEeh3WjCO0l8jxF4emvYoL6NcTXdssV7C9u0jrHMNj5jmEkituk4+kKKAPnXw5+yLB4c+Jlj4umvPC3iy9xps1/qvi3wmmoa691aWkFr59tqInQ25dbaKTBjk2yGRgfnwPVfhJ4F1H4beE30C91e11i2t7yd9Pkt7FrV4rV3LpFNmWQSyKWfMiiNWBGI1wSe1ooA8q/aW/5J1pH/Y5+E/8A1IdOrv8Axd4X0/xx4U1rw5q0Xn6VrFlNp93EDjfDLG0br+KsRXAftLf8k60j/sc/Cf8A6kOnV6rQB8y61+xmuueHfB39pat4a8W+KdFfU5L3UPGvhNdXsNSkv5YpZ5TZm4QxSq0EKxusp2RqyYIbjT8X/sr6h4t/4Se1i8Q6B4X0jWfCd14YNr4Z8OS2TSCWyFrG91/pjR3McHztDH5aNGpCLKF37/oeigDhrjR/EXjrwr480XXktdHt9Sku9N0l4E8yVLJoFiWaYCQqztJ50gClf3bRBgrhq5jVP2ff7Si1hP7f8v8AtC28P2+fsefL/sy5M+f9Zz5uduONnX5ulewUUAfLg/YnY+KfGmr/APCTaTE+vaRrGlJcW3h3y9Qm+33kN1u1G6+0lr5I/IWER4iHlMyArnNeqfs//BcfA/wxrOlC40aX+0tWl1XyPD2iDSLC23xRR+VDbCWXao8rP3iSWOeeT6fRQAUUUUAFeVfsnf8AJrPwb/7EzRv/AEhhr1WvKv2Tv+TWfg3/ANiZo3/pDDQAftLf8k60j/sc/Cf/AKkOnV6rXlX7S3/JOtI/7HPwn/6kOnV6rQAUUUUAFFFFABRRRQAUUUUAeVfBv/kovx2/7HO2/wDUe0avVa8q+Df/ACUX47f9jnbf+o9o1eq0AFFFFABRRRQAUUUUAFFFFABRRRQAV5V+1j/yaz8ZP+xM1n/0hmr1WvKv2sf+TWfjJ/2Jms/+kM1AHqFzAt1bywuSFkQoSvXBGK8rX9mvwynhKXw6L7VvsUnhOz8HGTzovM+x23meXJny8eafMbLY28DCivT9Udo9LvHRirLC5DKcEHaea+O/hr+0147uP2d/Bd5YWKat4p1CXSPDVrZXkQutRjuTpv2qW8vPPvLaOb7QiB4lE6ZWWNzK7uYUAPfZPgNANQ8TLa+MfElj4c8RG8e+8MQ/YmsfNuoik0qO9s1wjFmMu0TbN5Py7SVNWH9mXwlB4hvNaSfUhfX37m8cSxj7VaGwgspLOTEeTC6WsEhAIYSIGVlGVrxzXvi98YPDeoaz4n1Gz07w/ceH/BEOs654b1aNp1n8m+vlP2dLe8eK2knhiD7zLceX+7QiTBYdO/jj4g33xc07R/Dmv6To2kzeLtU0+9t9S0251JriOGyinG13u18nqwCxhUBIO0jcrAHqnwz+DNr8N76S+k8Sa94rv/sMOlW11r0luz2lnEWZIIxBDECMsSZHDSNhdznaMeh18o6D+0B8QvAPw30TxB42v9F8WDWDrdlYnTdJewnl1OBnawtMG4dG85ba7UH5OfJXOdzN0ln8ZviLa+PLmHU08MzeHNN8U2vhS7tLGyufttxLLpkFybiKVp9iKs04URmNiyA/MpHIB9FUV8g+H/2qPivefCW58eX/AIBSPSdbg0qTw3cLHYpHHLf3cNvHE+NWf7UFFyjB5PsIcxFWEJkzH13hvxx8atV8efDfT/EI0vwcl6+pf2rpl5osUkmoQwGFkljMGpTrbEpKUC+bLtZWZgwZUUA+kKKKKACvKvjJ/wAlF+BP/Y53P/qPazXqteVfGT/kovwJ/wCxzuf/AFHtZoA1/jJ4N1nx7oug6TpS2KQR+ItI1W+uby4eNooLK/gvSIkWNhI7m2Ee1mQASFtx27W5Sb9lXw9d6fq+l3fiPxJeaFd2Op2FhpM09v5Gjpfh1uWtmEAkZsSOEM7yhAxVQBxXQftA63c6P8O44bS8m06bV9a0jQzd20rRSxR3mo29tKyOrKyP5cr7WUghipHSvNb/AOL3xV1L4gRaTo83g6w0vUfFV94VsWvtMu7maD7PaSXf2yUrcxrJlYZIvIUJyVk84ZMYAO71j9mnwpr0mtG+uNTnh1e4u7i6g89FVvtOmR6bKgIQMF8iJSOchyTnGFGPH+yT4Y1C1nh8Ua7r3jYXGpJqVydba0UTlNPl09YSlvbxIsYgmbhFVt6q27Oc+d337THxMv8AQYdX0ax8JxLp/hbR9e1Kzvobljd3Fze3VrNbwyrIPJQ/Z9yyskpToUk3fL7f8HfGHiLxFL410bxVLpd5rXhbXBpEt9o9pJaW92r2NpeI6wySzNGQt4qEGRsmMkEA4ABW0z4B6TY6vp2q3Wu65rGp2d5Z3xvL+aFpLiW2tZrVDJsiUHKTuWwASwByOQeu8C+CrH4f6C+kadLcTWzX17qBa6ZWfzLq6luZBlVA2h5mC8ZCgZJOSegooAKKKKACvKvg3/yUX47f9jnbf+o9o1eq15V8G/8Akovx2/7HO2/9R7RqAN3xB8H9A8U3njebU/tVzF4w0OHw9qdr5gEZtYxdD5MLuVmF5KCST0XAGDnkE/ZltGs9SkuvHvi+/wDEd5dWF6niW4ksTe2s1pvELRILUW+CkjxsrQsGDMSN5LE8afGTXvDfxYj8CQWlhJqGsXOlSaHJJDJtktHeY6l5mH+aSGG0mcMNqg3FuDuJOcP9mz49eJ/it4q1jT9dtbc6VJoth4i0PUo9LTTWvLG6kuFil8kX922x1hDK0nkvywMQxQBPdfsd+H59Hi06Hxj4ts45Ptq6jNFPZtNqiXOoyag6Tu9qxAE80mDF5ZKthy+BXcSfBHSDcafcQanqlpdaf4hvvE1tPE8JZLu6tLq1fhoipRUvJGVSPvKmSwBVvRKKAPFbL9l3TtOUXdr428U23iN9Yn1m58Q2/wDZ8N1dPNbpbzRPGloLdUdIoiWSJZN0YfeGyS2z/ZR8OaR4f0XT9J8Q+INJu9FsdHsdO1WB7SS5thpsE0EEgWW3eJnaO4lV98bKdwKqhAI9sooA8g0j9mfQNHsdGsY9d164sLLRbvQL22uJbdxq9pcFmZblvJ3hld2dWhaI5PzbhxVC2/Zdjt9J160PxJ8Y3V1rljZ6VqGoXsWk3Mk1lbrcqlsY5LBodjLdOH/d7m2qc5Ll/bqKAPHtM/Za8G6PqceoWc2qQ3S28dg8v2lWeaxWyhs3s5HKFmhkS2gdsnf5kaurKRUXg39mDSPCc8Nxc+K/EviK6gn0yaKbVGs1MaWCyrbwqsFtEoQCZ8/LuOAd2ck+zUUAeG+Kf2SfD3iWC8hh8T+JtDj1B9S/tH+zZLTN9De3pvJIHMttIURZWbb5ZRtrYdn4x7lRRQB5V8G/+Si/Hb/sc7b/ANR7Rq9Vryr4N/8AJRfjt/2Odt/6j2jV6rQAUUUUAFFFFABRRRQAUUUUAFFFFAHlX7S3/JOtI/7HPwn/AOpDp1eq15V+0t/yTrSP+xz8J/8AqQ6dXqtABRRRQAUUUUAFFFFABRRRQAV5V+yd/wAms/Bv/sTNG/8ASGGvVa8q/ZO/5NZ+Df8A2Jmjf+kMNAB+0t/yTrSP+xz8J/8AqQ6dXqteVftLf8k60j/sc/Cf/qQ6dXqtABRRRQAUUUUAFFFFABRRRQB5V8G/+Si/Hb/sc7b/ANR7Rq9Vryr4N/8AJRfjt/2Odt/6j2jV6rQAUUUUAFFFFABRRRQAUUUUAFFFFABXlX7WP/JrPxk/7EzWf/SGavVa8q/ax/5NZ+Mn/Ymaz/6QzUAepuiyIyOoZWGCrDII9K5XUPhJ4G1bSbjSr7wX4evdLuLO20+ayuNKgkhltbZi9tAyFNpjiYlkQjahJKgGuj1K6Nnp11cCOaYxRPII7ZA8rYBOEU9WPYdzXw/8I/jp4m+JDSWeo+KdO8V2tvrnhe5tLz7Tp2rz2RvJrlZYXkg0+1hjnjEKfKsTNGxb962QFAPsLT/hd4M0nRZNHsfCOhWWkSWX9nPp9vpsMcDWpZ28gxhdpi3SSHZjbl2OPmNTap8O/CmueSNS8M6PqAh1JNZi+1WEUvl36DCXa7lOJlHAkHzAd6+YI/jt45uvC9/JqfiVvDlj4ZvNP8IeJvEjWNuPs2o/amW+v8SRmKJRALR0ZgYV+3FmUrGMyeGfHeua14++Gd/qPxe1I+FJta1bSdP1RDp1vZ+KFR4WtRIfs/lzSSEzRKYNm8QlogpJYgH0BrHwR8Hao1oIdFs9Ijj8RR+KrmPTLOCBb/UYyWWe4Ijy7+ZskLghy0aZYjKnpz4V0RppZjo9gZZbxdRkk+ypue6VFjWcnHMgREUP94BVGcAV85fHr4jah4D8efEV7HVIfDbroHhNU1wSWOnraPcalq8TSXd9cWlyEgAjRRvikCs5CKrSsx9R/Zj8c6r8SPgf4b1/W76DVNTuPtMMt9bOrx3AiupYVkDJHErbljVtyxxgkkhEB2gA3LP4JfDvTm19rTwD4YtW8QI8esNDo1sh1JXJZ1uMJ++DFiSHzkk5qTTvg34A0fS9J02w8DeG7LTtIvRqWnWdvpFvHDZXY6XEKBMRy8n51Ab3rsaKACiiigAryr4yf8lF+BP/AGOdz/6j2s16rXlXxk/5KL8Cf+xzuf8A1HtZoA7fxz4NsvH3he80O/lmt4bgxyJc2uzzreaORZYpo96su9JER13KRlRkHpVlPCuiR3UNymj2C3MN3JfxzLaoHS5dGjeZTjIkZHZS45KsQTgmuJ/aC8Qa94f8B2LeG9WOh6pf6/o+lDUFt47hoY7rULe3lYJICpbZK2Mjg4NeMaB41+Jul30Bl8c3/ih7vVvEvhq1sLjS7GMk2Ud1Ja3JMMCs1yWtgrY2xMrjEQYbiAfScfgDwvFbyW6eG9ISCS3jtHiWxiCtDG7SRxEbcFFeR2VegZ2I5Jqf/hD9A/tcat/Yem/2oLpr0X32SPz/ALQYFtzNvxu8wwIsRbOdihc7QBXyXqn7UFz4v0fU5/DvxW8P6Vp1n4a8N3d1q01/p9osV5Nc3n26GK4uIZIEunjgjQRTIVUgqRESXWvqHxe8RaDdeN/EulfEDX726uvA2h63o3hnxSbG2McEzOl1ftDFaFkMCjzJHjV41Zm3pIqxooB9qUV8/fAPx18RvFHhi1nj1nwF8TdN/tiS3ute03xkt3Ja2oSAlS9ppUUFxcKzzt5ey3ATyAWYsz19A0AFFFFABXlXwb/5KL8dv+xztv8A1HtGr1WvKvg3/wAlF+O3/Y523/qPaNQB6LdeH9LvtZsNXudNs7jVtPSWKzvpYEae2SXb5qxyEbkD7E3AEbti5zgVk+E/hj4O8A3uo3nhjwlofhy71J/MvbjSdNhtZLpsk7pWjUFzkk5bPJNdNRQAUUUUAFFFFABRRRQAUUUUAFFFFAHlXwb/AOSi/Hb/ALHO2/8AUe0avVa8q+Df/JRfjt/2Odt/6j2jV6rQAUUUUAFFFFABRRRQAUUUUAFFFFAHlX7S3/JOtI/7HPwn/wCpDp1eq15V+0t/yTrSP+xz8J/+pDp1eq0AFFFFABRRRQAUUUUAFFFFABXlX7J3/JrPwb/7EzRv/SGGvVa8q/ZO/wCTWfg3/wBiZo3/AKQw0AH7S3/JOtI/7HPwn/6kOnV6rXlX7S3/ACTrSP8Asc/Cf/qQ6dXqtABRRRQAUUUUAFFFFABRRRQB5V8G/wDkovx2/wCxztv/AFHtGr1WvKvg3/yUX47f9jnbf+o9o1eq0AFFFFABRRRQAUUUUAFFFFABRRRQAV5V+1j/AMms/GT/ALEzWf8A0hmr1WvKv2sf+TWfjJ/2Jms/+kM1AHqbusaM7sFVRksxwAPWq+manZ61ptpqOnXcF/p93Clxb3VrIskU0bqGR0dSQykEEEHBBBo1RGk0u8RFLM0LgKoySdp4r4l0jwP8Svhv8D9H07wxP4yilvfBHh+TVo77+0L+SxlS6hS+S2t1ljkhlW0ecG3tXhkIiXy9soVqAPuSivlb4X+EfEuseIPhzZ6j4r8Z634atYdcvJrg2WueHx5qz6c1rBdLe3D3UoBNyUM8rb13qMxhlPIr8M/H9x4Q+2S698Thq8/gjVdWlVdZ1BGGtQyKLBFjDAIypI4FuoCzbA0qTMu6gD650fwPo+g+KNd8RWkE39s62sEd7dXF3NOWjh3+VGiyOyxRqZZWCRhV3Su2NzMTvV8qx3HjG8+LUU9yvjyDxYviOzkt1jS/Xw7/AGB9lhNyHVf9BLEm64k/0rztu3CCPHLeHLjxDD4P0/T9VHxP1XwnbeI0TxB4otIvEVrq2rwmxmZJEsZP9NtIxcm3WRbEeUxAZdkZlijAPsldVsn1STTVvLdtRjhW4ezEq+csTMyrIUzkKWRwGxglSOxq1XxlY6b8RdJ0oa7PZ+LJbiz07w7KLjyLiTU59Kt/E887QS7R5k1z/ZewTRHdK5dlcMzkH2D4V3/j/wAXXer6xaahJofh+XxNcS/YPF/h68N7c6f5dv5YtvMuITaqcSkB4nwX5RSrKQD22iiigAryr4yf8lF+BP8A2Odz/wCo9rNeq15V8ZP+Si/An/sc7n/1HtZoA9K1LVrHR4Y5tQvLexilmito5LmVY1eWRxHHGCSMs7sqqvUlgByat15D+1JoviXX/hfaWvg+FJfEa+I9DntGmtpJ4YWj1O2cyyonzeUgUu5HRVY9q8A+IGpePWk+Hh0Gw+IelXtjFZPM17Druo3F7enUyt/BcNbTxWUaRKrSedcQyQyxSqLdRGirQB9pabq1jrEMk2n3lvfRRTS20kltKsipLG5jkjJBOGR1ZWXqCpB5FZ83jbw7b301lLr+lxXsFwbSW3e8jEkcwt/tJiZd2Q4g/fbTz5fz/d5r5N1bSte0mG8tNdsfiJYeHJtR8X3NkvguLUorh9Sk1h3s3l+xYl2NCztG0v8AoxDMXJPl1futA+JGsa9YHxPYaxqN9aa6XkkWCSS2j3eC2imaHaNixNeySplMKZXIHzHFAH1vZXtvqVnBd2k8V1aXEaywzwuHSRGGVZWHBBBBBHXNM0zU7PWtNtNR067gv9Pu4UuLe6tZFkimjdQyOjqSGUgggg4IINfG3hpfiBpnxi+F1vDZeKdIsbKDSbG6slstbmsrm0OlHz55pPtA0232TnyTC0Bn3xiTcAwI+gf2bWdvhlMw/wCPE+INdOn8AD7H/a139nwB/D5Wzb/sbc85oA9SooooAK8q+Df/ACUX47f9jnbf+o9o1eq15V8G/wDkovx2/wCxztv/AFHtGoA9VooooAKKKKACiiigAooooAKKKKACiiigDyr4N/8AJRfjt/2Odt/6j2jV6rXlXwb/AOSi/Hb/ALHO2/8AUe0avVaACiiigAooooAKKKKACiiigAooooA8q/aW/wCSdaR/2OfhP/1IdOr1WvKv2lv+SdaR/wBjn4T/APUh06vVaACiiigAooooAKKKKACiiigAryr9k7/k1n4N/wDYmaN/6Qw16rXlX7J3/JrPwb/7EzRv/SGGgA/aW/5J1pH/AGOfhP8A9SHTq9Vryr9pb/knWkf9jn4T/wDUh06vVaACiiigAooooAKKKKACiiigDyr4N/8AJRfjt/2Odt/6j2jV6rXlXwb/AOSi/Hb/ALHO2/8AUe0avVaACiiigAooooAKKKKACiiigAooooAK8q/ax/5NZ+Mn/Ymaz/6QzV6rXlX7WP8Ayaz8ZP8AsTNZ/wDSGagD1C5nW1t5ZnBKxoXIXrgDNcN4b+NfhvxZofhbUdOnWR9fgsLlNPlu7WO7s4ryB5rdp4mmBBZY3AVN7Eq20MFYjt76BrqxuIUIDSRsgLdMkEV81fB/9mbxZ8MfCHgnwtNfaPfadoOp6ZrMt750pu3mSxa3u4WYxAzIriPyZHYN5RERVRAhYA9ei/aA+F07hI/iR4Rkcz21qFXXbUnzrhWe3j/1n35VRmRerhSVyAa2E+J3g6TxinhJPFmhv4rdGkXQl1KE3zKu7cwg3byBtbJxxtPpXz6v7JOsQ/CObw3F/wAI9Hrf/Cq7jwRFeLvCJfygsZQ/lbhCZdrlgNxZQ20kVp+F/hj4x1j4oa482kaTpXhW2+IEniYarM00WpXDJYJAqRQmHY6NwDc+cPk3xeWcbyAeueLPjl8PfAvheDxHrvjTQ9O0O4tor23vnvo2jnt5GVY5o9pPmIxdMMuQdwOa67SdWsde0qz1PTLy31HTb2FLm1vLSVZYZ4nUMkiOpIZWUghgcEEEV8taL+zb8R4/A9t4dv5PC0aeH/BcHhPR5LbULlzfNbTW7xT3BNsvkCRbdVZUEvlkkgyZwPqXSZL6bSrOTU7e3s9SaFGure0naeGKUqN6JIyIXUNkBiiEgAlVzgAFuiiigAooooAK8q+Mn/JRfgT/ANjnc/8AqPazXqteVfGT/kovwJ/7HO5/9R7WaAPQfE3irRfBWh3WteIdXsNB0a1Cm41DU7lLa3hDMFUvI5CrlmUDJ6kDvVS1+IHhe+09b+28SaRcWLRWs4uor6JojHckC2fcGxtlyNh6Pkbc1ifGfwjf+NPBL6fpelWmq6lHdQXVst1rc+j+RLFIHSZLmCCZ1dGUEL5ZVuVbKkg+Qa18EfitqQSGfUvDOsyaza+G217WLy4mt50utOuRNcNDBFb+XKJgBg7oQjZOzBCqAeueGfjRoHiaOScb9MsoY9TlmutSuLaFYksLx7S4dl80uE3oWEm3YFxuZWIWqd1+0p8KLM+GTJ8R/DDReJZ5LbR7iLVYZIb2SPIdUkVivDfJyfvlU+8wB8I1b4C+I/EGoav4MhaW3u4tJ1y5/tREvLaxMt54gj1K1txdqiNuaOMpI0BZovmPXZu7jwr8EPE/hmbwtrNjoOk6frFj4nl1XVLS98b6prYu4JdONk04vbu2MvnInlgQlAhESjzFzwAeo/D743eAPitYx3fhDxjoviGGS4mtU+w3iO7Sxf6xQud2QMN05VlYZVgT0fhd9Fk8NaUfDjWDeH/ssQ046WUNp9nCgRiHZ8vl7cbdvGMY4rw3S/hL8RvCsXh6fSrXwve3vh3X9YntY7zVrmKO8sL55pBK5W0YwzxtIg8oCRWCt+9UkY9P+CHgnUPht8HfBPhTVpra51PRdHtdPuZrMsYXkiiVGZCwDbSQcZAOKAO3ooooAK8q+Df/ACUX47f9jnbf+o9o1eq15V8G/wDkovx2/wCxztv/AFHtGoA9VooooAKKKKACiiigAooooAKKKKACiiigDyr4N/8AJRfjt/2Odt/6j2jV6rXlXwb/AOSi/Hb/ALHO2/8AUe0avVaACiiigAooooAKKKKACiiigAooooA8q/aW/wCSdaR/2OfhP/1IdOr1WvKv2lv+SdaR/wBjn4T/APUh06vVaACiiigAooooAKKKKACiiigAryr9k7/k1n4N/wDYmaN/6Qw16rXlX7J3/JrPwb/7EzRv/SGGgCp+1ZpNjr3wltNM1Oyt9R0298W+Fra6s7uJZYZ4n8QaerxujAhlZSQVIwQSDU11+yz8CrG1mubn4Q/Du3t4UMks0vhmwVEUDJZiYsAADJJqX9pb/knWkf8AY5+E/wD1IdOr0vVbH+1NLvLPzPK+0QvD5nlrJt3KRnawKtjPRgQe4NAHzL4a0P8AZQ8Wf8Iv9h+FvhGH/hKJJk0X+0vhy1j9vEVr9qd4vPs0zH5PziT7jYIVi3FcbZ+Iv2U77xpYWEfwk8AP4Y1XQNM1nSdcj8JQvLqE19fXFpDax2YtPOLbrfdnGcE5UBS1dD4d/YZ1Xwmui32i+P7HR9Z0fxDfa1p9tZ6BL/YlhDeWL2tzbWtg965g3PJJOCs3lq7kCILhRT0P/gnyPDOqeAdc0vx9JaeKPA+hado2jasuk8o1vd3UszSIJ/njuILySB4sjs248AAGR4b8UfsozeHdc1HxV8JfAHhe40eTU5bu0j8JQ35hsbPUJLEXUjRWnyCSSP5VIyTuC79jGui8WaL+zjonxE0HwbpXwW+H+t6rc+J4fDGqr/wjNrb/ANmSy6fLfI+Wtis2Y414RsDzOWBXbVVv+CesEWh/EfSrPx5NZ2fj601SLW4U0zMc1zPevdWN0F87iS28xom5xNGQP3ZAI6HT/wBjfV7jxvJ4s1/4hrfa1c+KYPE91JpmimyXdHpcuniKEG4kMfyyK4clyCmCDnIANHwD8N/2ZPiVrWqaPovwk8IR6vpsEN1c6fq/w+Gl3AhlZ1jlWO6tI2eNjFIN6ArlcZ6V3P8Awyd8EP8Aojfw/wD/AAl7H/41XlHwL/YPsfhTeapLqvigX0d7pNhpTHwla3Xhi4lNq0jC6uLi1vDLPPKZWMjllDkDI4Ar6ot4VtoI4ULlI1CAyOXYgDHLMSSfcnJoA8u/4ZO+CH/RG/h//wCEvY//ABqj/hk74If9Eb+H/wD4S9j/APGq9VooA+X/AIT/ALMvwe1Lx58Z7e7+E/ge6t7Dxbb21nFN4cs3W2iOhaTKY4wY8IpklkfaMDdIx6sTVi6+G/7PWl/FS+8E6l8GPAFrcpBpjWMkfhe0nlvZrx7weWsKW5ZRGtkztJkqqFmbYqFj6H8G/wDkovx2/wCxztv/AFHtGqHXvgM998bv+FoaZr/9la+tnYaaqm0Mkb2UUty9zby4kXekwuEK9DHJbxP843IQDyvXPDv7N9np+oNpvwP8J3Gp2GoaXZT6drHgIaRIY73UI7JZ4/tVmnmorOzbowykoF3LuBrY0jwT+y54h1HQ7LSfhT4P1aXWkaayksPh758LQCRo1uHlS0KRQOyN5c8jLHKoLRs681jaL+wZZW2meI9M1XW9Ev8AT9ah0y1uxa+GhbT6jHaait48uoS/aHN3czgGOSY7BzuCdVPoA+APiRte8FXUnjSxkg8MSKkepnRphr91ZpMXWzlvxeBXidBEkyyQOJShkwr7GQA8z8K6T+zprOu2Wmaj8F/hzbNf6Po2o2EumeGor0301/LqCeRDF9iSZljTTnlaQxrhC7usaxs1auveFP2a7PR/DF9ovwg+H2vHxA+kS2ka+FrWH/Q7+9gtY7klrY7cGfcI22s2xhxgkdJ4T/ZPfwX4q8O+KNM8V+X4i0PQNK8OQXZ087JbS3uLuS7ilQTfNHcLdJhcjy5LWGTL7dlV/A37Nt7HbeKv7Sun01p/GlpqeledHHM8Wk2Op/b7e0+R8BGmkvCmTlI7hAVypWgDlNI8P/s76x4XW/T4MfDe21RL23trmxn8OQtDbLNqYsIy88Vk4Ejn5kiKgtxkom6VdfSfDv7Jmtazqmm2/wAO/AMUumxX0tzdXngiK2s1Wzk8u8C3UtssLtC331RyVHJGOa3NB/ZPfwzoupaNp3iww6Rqmq2eu3tm+nlk+3W+qR3vnQ/vh5fmxxiGRfmDMkco2t5glu65+yvZ+JvBQ8Majr8rWLnxIs8kFoqyMmry3DkLuZgDF9owCQwcpkgA4oA5GbQf2U7XR49RuvhR4XsRJqC6VHY3vw0kg1B7poXnSNbN7ITnekUmwiPDlSqktxXb+Ef2e/2e/HXhvT9f0T4S+ALzSr+ISwTN4StImI6EMjwh0YEEMjAMpBBAIIqn8P8A9mFfBsnhyUjwRpM2j66msv8A8IV4NGhpehbG6tQkyi6l3Nm7Lh+g2lQvzZHqHw08Ef8ACu/CaaJ9t/tDbeXt35/leV/x8XUtxt27j93zduc87c8ZwADk/wDhk74If9Eb+H//AIS9j/8AGqP+GTvgh/0Rv4f/APhL2P8A8ar1WigDyr/hk74If9Eb+H//AIS9j/8AGq80/aa/Zl+D2g/s2/FfU9M+E/gfTtSsvCWrXNreWnhyzimglSzlZJEdYwVZWAIYHIIBFfUFeVftY/8AJrPxk/7EzWf/AEhmoAa/7KPwPjVmPwb8AEKMnb4WsifyEXNeVnwz+zfqCWq6N8EfCU942r6fpd1Y6z4DXR7m2W7kZI5/Ju7NJGQ7JMELtYxuA2VOPqPULX7fY3Nt501v50bR+dbttkjyCNynswzkH1r5t+Ff7GZ+G800p13QlaS70O5KaD4Z/sxJTp0k7+ZMPtMhlnm8/wCeYnOVzg8AAGZ4R8P/ALM/iHwZ/bl98H/AlhcQ2sFzeWNp4PgvmgaeQpDArRWp82dztKwIDKQ6EJh1JvX3hf8AZV07RLDVZ/hX4QFreecdkfw7Lz2qwtsme6hWzMlokbcO86xqv8RFWI/2Lraz+HN34Mg8Q2d1otxc2mrNp+raKt7YtqUM4keVrd5sGCdVCywAjc26RXR2YmDWP2LLHUrfw9OmnfCsX+mW1zZyWF18N0m0RklmWUSwWP2wNBMNu1nEzBwxyv3doBz2teH/AIGaTqmvWf8AwoP4brFpdzqlv9tuNFtFhK2enQXvmN5dm7KrCbadquVC7gHJ211lt8P/ANmOa+1izf4UeClk0a0+16leL4DU6fbjy45DH9sNoIWl2yxnyg/mYb7nXG/r/wCzCmtHxD5fiCOyj1Z9UZYotO+S3F5psNiFUeaMiPyd46Z3beMbjQ8Wfsq3PjbUvFH9oeI9NsdH1rRW0qS10fQ2glu5AkCw3GoGS5khvWiEG1MwowRim7bkEA4+/s/2WrK88LWq/BLSLmfxBq8miRQx/C6RZ7O4S1a5IuYHs1lhBjUMu5MsrGQAxJLInX+MfhH+zf4B1bTdP1v4O+E7ZtQeOOK8h+HouLKNnkEaCa6itGhgy7KP3rp1B6c1Z8Ofs03nhjTPDZ0mfwH4Z1fQ/En9vwt4V8EtplhcK1jcWTxzWy3rM8hjupSJRKMER5RgpDO+O37L5+NHjnSfEJ1fSLYWUVnEI9W0EalPaeRd/aTJYSmdBaSS8RyvscsiRgbSuSAcxp/gv9mb+z/Elzq3wu+G1gdBTU7u8+z+FIpkS0srua3kl3NZpudTCd8aB9rEBTIpR3NU8Nfsq6Tr99os3wr8IyahaechW3+HnmxTzRQmeS2gmW0Mc9ysasxt42aUbHGzKsB1Wrfsswat/YZbxE8TWPiXUtYu9tnxe2F7qI1CXTm/efKpmitN0nO5YGBQb/lu6f8As+6lbeMY5bjxXDP4JtNfvvE1loiaUUvUvbtJxKJLzzirwiS7uJFRYEYExguyoQ4Bj/Cv4Mfs9/F7wDovi/Rfgl4StNM1a2S5hh1bwRbWdwqsoYZSSEZHPDqWRuqMykE4HxY/Zl+D2m+PPgxb2nwn8D2tvf8Ai24tryKHw5ZotzENC1aURyAR4dRJFG+05G6NT1UGvbvg/wCCNR+Gvw18PeE9R1a11ttEsotOt7y1sWtA9vCgji3o0suX2Ku5gwDHJCqOBznxk/5KL8Cf+xzuf/Ue1mgDH8Wfs9/s+eCdCn1fWPhF4DgsoSiHyPB9rcSyO7BEjjijgaSR2ZlVURSzEgAEmuc8M/Cv9nfxl4k0jTtI+EPw9kh1HTr2+VbvwjHa3sbW1xBBKj20tmvl7WnAYSMkgO0CNgWZPUPjj8JLX41eA28O3UllHsvbW/iGqacmoWckkEqyLHcWzMomibaVZAykhjhlOCML4Y/AVPh9r3h7VlPhnT20rStS0x9N8JeHP7HsJTdXNrN5qw+fLsZRaBT8zby+7K4wQCx/wyd8EP8Aojfw/wD/AAl7H/41R/wyd8EP+iN/D/8A8Jex/wDjVeq0UAeVf8MnfBD/AKI38P8A/wAJex/+NUf8MnfBD/ojfw//APCXsf8A41XqtFAHlX/DJ3wQ/wCiN/D/AP8ACXsf/jVH/DJ3wQ/6I38P/wDwl7H/AONV6rRQB5V/wyd8EP8Aojfw/wD/AAl7H/41Xmnwn/Zl+D2pePPjPb3fwn8D3VvYeLbe2s4pvDlm620R0LSZTHGDHhFMksj7RgbpGPVia+oK8q+Df/JRfjt/2Odt/wCo9o1AHnl18N/2etL+Kl94J1L4MeALW5SDTGsZI/C9pPLezXj3g8tYUtyyiNbJnaTJVULM2xULHI1zw7+zfZ6fqDab8D/CdxqdhqGl2U+nax4CGkSGO91COyWeP7VZp5qKzs26MMpKBdy7ga9U174DPffG7/haGma//ZWvrZ2GmqptDJG9lFLcvc28uJF3pMLhCvQxyW8T/ONyHyrRf2DLK20zxHpmq63ol/p+tQ6Za3YtfDQtp9RjtNRW8eXUJftDm7uZwDHJMdg53BOqkA2dI8E/sueIdR0Oy0n4U+D9Wl1pGmspLD4e+fC0AkaNbh5UtCkUDsjeXPIyxyqC0bOvNUdH8I/s13Gn+EZdT+Dvgq0m8RwWsltd2XgJ7nShJcSeVDGb9rBIkZ5SqKs3luS8Y2Deue1HwB8SNr3gq6k8aWMkHhiRUj1M6NMNfurNJi62ct+LwK8ToIkmWSBxKUMmFfYycZc/sTGbWPAF2fEmkXaeF10QefqXhz7TfIdOvDdf6DcG5H2ITnCS4SQsFHOOKAIviD4V/Zr8G/DTXPFdh8IPh/rUtlpOs6nZ2H/CK20H21tNRzcxeYbY+Xh49m4g9cqGFJr3hn9mbRdUslHwk+Hs+itdahZXmr/8ItbLFDNaIpkSIfZj9pPmN5P7onEqvHzIrINbX/2Sda8RaRr+g3Hj23Tw7c6Z4k07S7aPQsXFr/bBkaR55TcYn8lnwgRIcrkOWYhxp63+ybDq9joelxeKZ7DSPC93cXXhZbe1P2rRd8aeRHHMZMMkEitsUoAYSIGDKGLAGVN4H/Zbt/Glr4Vl+FvgqLV7iWG2/eeAlW1huJYhNFbT3JtfJgneMoywSush8yMBcuoPP6fZ/srJb+HYtX+GHw+ttV1ewstR8rTvBRvLWCG6meCGWS4+woIoWljdPMmWIAgbtuRn0n/hQOvXXiqW4vfGFlN4ZvtcsfFGpaTForR3EmpW0cG3yLk3JEVuZbWCQxNHI/Dr5uGGKGlfssf2Z4R1nQ/+En8z+0fCekeF/P8A7Px5f2G4vZvP2+bzv+27dmRt8vO5t2AAYepeCf2WdH1rVtMvfhd4Kt5dLguJ7i6bwEn2I+REZZ44rr7L5M00aK7NDG7SDy5Mr8jY0vh78Kf2aPikuoHw38KfA92bEx+ct14Ihs2KSKWilRZ7ZDJFIoJSVNyPg7WODVOf9jiwXxR441C0/wCEMSHxKNWkTVLnwckviGymv4ZFlK6mLld0YeaXCGIHy28vfxur1zwr8OP+EZ8c6z4i/tH7T/aOjaXpP2byNnl/Y2um8zduOd/2r7uBt2dTngA5/wD4ZO+CH/RG/h//AOEvY/8Axqj/AIZO+CH/AERv4f8A/hL2P/xqvVaKAPl/4T/sy/B7UvHnxnt7v4T+B7q3sPFtvbWcU3hyzdbaI6FpMpjjBjwimSWR9owN0jHqxNbXib4Vfs0eEPE1loOp/CfwTHqN15XNv4FiuILcSuY4jcTx2zRWwdwVUzMgYqQM4Ndj8G/+Si/Hb/sc7b/1HtGrC8ffsx2PjD4xR+PRb+DdRllisobm38W+EU1iaEW8kjBrK48+JrZ2EmCWEoykbBRhgwBH4D/Z8+Bnjfw8dUi+Dfw32re3tkfsnhu1kj3W91LbsN0lrG2d0RyNuA2QrOoDt0P/AAyd8EP+iN/D/wD8Jex/+NV1Xwz8C/8ACufCz6N9t/tDdqeo6j53leV/x93s91s27m+55+zOeducDOB1dAHlX/DJ3wQ/6I38P/8Awl7H/wCNUf8ADJ3wQ/6I38P/APwl7H/41XqtFAHlX/DJ3wQ/6I38P/8Awl7H/wCNUf8ADJ3wQ/6I38P/APwl7H/41XqtFAHlX/DJ3wQ/6I38P/8Awl7H/wCNUf8ADJ3wQ/6I38P/APwl7H/41XqtFAHlX/DJ3wQ/6I38P/8Awl7H/wCNUf8ADJ3wQ/6I38P/APwl7H/41XqtFAHy/wDtB/sy/B7RfAelXGn/AAn8D2Fw/i3wxbNLbeHLONmil12wiljJWMEq8bujL0ZXYHIJFdr4o/Z3/Z98F6Hc6zrPwk8AWmm25QTTjwlaSBNzqgJCQk4ywycYUZJIAJGt+0t/yTrSP+xz8J/+pDp1d/4u8L6f448Ka14c1aLz9K1iym0+7iBxvhljaN1/FWIoA+f/ABN4H/Zc8JT6jb3nwp8H3V5p94bG5s9J+Hw1G4SVbeK4c+VbWkjmNIp4C0gBRDKiswZgpoeKvCf7M2i6b4ul074T+ANTuPDekTavd3X/AAhYOlRIlqt0Flv4bGaJWMMkcmxN8uyRWWNsjNvWv2M11zw74O/tLVvDXi3xTor6nJe6h418Jrq9hqUl/LFLPKbM3CGKVWghWN1lOyNWTBDcafi/9lfUPFv/AAk9rF4h0DwvpGs+E7rwwbXwz4clsmkEtkLWN7r/AExo7mOD52hj8tGjUhFlC794B0utfsz/AAF8O6Pf6rqHwh+H9vYWMEl1cTf8IrZtsjRSzthYSTgAnABNeX6Wv7IOsaha2Vr8OfBhluZ7eCN5fh20UQ+0OiWsryPZhEgneRVhnYiKZiRG7EED3m40fxF468K+PNF15LXR7fUpLvTdJeBPMlSyaBYlmmAkKs7SedIApX920QYK4auY1T9n3+0otYT+3/L/ALQtvD9vn7Hny/7MuTPn/Wc+bnbjjZ1+bpQBxq/D39mdtc1rRj8GvDsWq6Vb3F3JaTfDKSOS6hgkSOaSzDWQ+2KrSRDNt5mfNjxkOudvwN8Df2dviNpEupaH8IPBLww3D2s8N/4IhsbmCZQCUlt7i3SWNsMrAMoyrKwyCCeTH7E7HxT401f/AISbSYn17SNY0pLi28O+XqE32+8hut2o3X2ktfJH5CwiPEQ8pmQFc5r1T9n/AOC4+B/hjWdKFxo0v9patLqvkeHtEGkWFtviij8qG2Esu1R5WfvEksc88kAh/wCGTvgh/wBEb+H/AP4S9j/8ao/4ZO+CH/RG/h//AOEvY/8AxqvVaKAPKv8Ahk74If8ARG/h/wD+EvY//GqP2Tv+TWfg3/2Jmjf+kMNeq15V+yd/yaz8G/8AsTNG/wDSGGgA/aW/5J1pH/Y5+E//AFIdOr03ULxNNsbm7kDNHbxtKwUckKCTj34rzL9pb/knWkf9jn4T/wDUh06vTdQs01KxubSQssdxG0TFeoDAg49+aAPmI/8ABQrwVHo66rN4L8bwaefD9p4sM72dmVXSJ5DEbw4uj8scoCPH/rTuDRpImXHW+Iv2zPAPhH4sXfgHWTcWV/b211dG9S8sLmPy7eza8lLQQ3L3UQ8hHZTLAgbb8pO5d2dd/sN+BLzwm3h59W8RCyPgiHwD5i3MHmfYI5/OWXPkY8/dwWxtx/B3qa5/Yn8F33jSTXLvW/El1psl7qeoN4bkuLcaeZ9QsWsrxyVgE53xOSAZSFb7u0EqQDkfD/7cxvPGniT+2fB2saD4ZttB0PUNI027tYf7Z1G61K4eKCNNl08O2T9yFDMhRi/mFdpx0Vx+2ZHP4s8JeH9L+G/iS71LVPEl34X1Wyurmwt7nSLqC0+1EMPtDRzboisgMcmzZuw5kAiZbP8AYb8JRWd0t74t8YavqEmnaVp1vqt7d2v2myGmzmayli2Wyp5kbED5kZXC5dWZnZt61/ZN0C0bR7+PxP4k/wCEo0/xNN4rk8TM9mb29vJbZrWRZkNt5HlmBlj2xxIVEalSG3FgD3CiiigAooooA8q+Df8AyUX47f8AY523/qPaNXqteVfBv/kovx2/7HO2/wDUe0avVaACiiigAooooAKKKKACiiigAooooAK8q/ax/wCTWfjJ/wBiZrP/AKQzV6rXlX7WP/JrPxk/7EzWf/SGagD1WiiigAooooAKKKKACiiigAooooAK8q+Mn/JRfgT/ANjnc/8AqPazXqteVfGT/kovwJ/7HO5/9R7WaAPVaKKKACiiigAooooAKKKKACvKvg3/AMlF+O3/AGOdt/6j2jV6rXlXwb/5KL8dv+xztv8A1HtGoAT4iftD6X8Oda8U2Fz4a8QarB4X8Ov4m1jUdOjtvs9paiK6kRSZZ0Z5JDZyoqorYJUsVUlhtar8ZNF0jxofDE1rftfi9srDzI40MXmXUc8kZyXztAt33cZBK4B5xJ4g+D+geKbzxvNqf2q5i8YaHD4e1O18wCM2sYuh8mF3KzC8lBJJ6LgDBzyCfsy2jWepSXXj3xff+I7y6sL1PEtxJYm9tZrTeIWiQWot8FJHjZWhYMGYkbyWIBR8Y/theDvA1vo11qljfQ2Gp6xqWipcTX2mW7LNY6g9jcMsE12k86iRN4FvHK+xlyoZgtbVr+0noc3jKTQ5/D/iKys11G+0dNentYjZTX1pDLcTW8YWVpmbyYJZFYRbDsK7t4KDnrr9jvw/Po8WnQ+MfFtnHJ9tXUZop7NptUS51GTUHSd3tWIAnmkwYvLJVsOXwK7iT4I6QbjT7iDU9UtLrT/EN94mtp4nhLJd3VpdWr8NEVKKl5IyqR95UyWAKsAU/hz8fNN+Itr4Tnj8P6voyeKIbi60s3s1jOs1vDHE5m32tzMgVhMAo3bso24LwTxdv+1tp40DVPGE2lufB66B4f1yzWa7sdPukTUlnYCeW8u4rZduyIYEmdzEAvkVtWX7Lunacou7Xxt4ptvEb6xPrNz4ht/7Phurp5rdLeaJ40tBbqjpFESyRLJujD7w2SW2f7KPhzSPD+i6fpPiHxBpN3otjo9jp2qwPaSXNsNNgmggkCy27xM7R3EqvvjZTuBVUIBABm6d+11YaxcW17Y+CtevPCUvhKXxbJr8NzYMkMUauXhMYuNzsGjMe6PepdgQTH+9HSeNP2k/D/gu8lsZNJ1bUtRC6T5Fram1i+0yai9wlvEslxPFEr5tZM+Y6AlkVS7OFqLSP2Z9A0ex0axj13XriwstFu9Avba4lt3Gr2lwWZluW8neGV3Z1aFojk/NuHFULb9l2O30nXrQ/EnxjdXWuWNnpWoahexaTcyTWVutyqWxjksGh2Mt04f93ubapzkuXAL/AIa+PEurfFbxL4Jm0W6uNTsLi2KWNikbTWFrJYRXDTXrmby1BmdoU2MS7fcDrHK6c74Z/bS8IeLtD1C80rRNY1G/s9TtNI/snS7rTNRmluLoP5AWW0vJbdQzRup3zKY8bpAifPXQaZ+y14N0fU49Qs5tUhult47B5ftKs81itlDZvZyOULNDIltA7ZO/zI1dWUiovBv7MGkeE54bi58V+JfEV1BPpk0U2qNZqY0sFlW3hVYLaJQgEz5+XccA7s5JAMnxT+2V4Q8F+G/DuuazpOqabZ6td3lhLFe3ul21xY3Frc/ZrmJ4ZbxZJ2SQNxaLPkAFc7k3e+V4b4p/ZJ8PeJYLyGHxP4m0OPUH1L+0f7NktM30N7em8kgcy20hRFlZtvllG2th2fjHuVAHlXwb/wCSi/Hb/sc7b/1HtGr1WvKvg3/yUX47f9jnbf8AqPaNXqtABRRRQAUUUUAFFFFABRRRQAUUUUAeVftLf8k60j/sc/Cf/qQ6dXqteVftLf8AJOtI/wCxz8J/+pDp1eq0AFFFFABRRRQAUUUUAFFFFABXlX7J3/JrPwb/AOxM0b/0hhr1WvKv2Tv+TWfg3/2Jmjf+kMNAB+0t/wAk60j/ALHPwn/6kOnV6rXj/wC1ZeTab8JbS7t7C41SeDxb4WljsbRo1muWXxBp5EaGR0QMxG0F3VckZYDJq3/wuTxd/wBEJ+IH/gd4e/8AlrQB6rRXlX/C5PF3/RCfiB/4HeHv/lrR/wALk8Xf9EJ+IH/gd4e/+WtAHqtFeVf8Lk8Xf9EJ+IH/AIHeHv8A5a0f8Lk8Xf8ARCfiB/4HeHv/AJa0Aeq0V5V/wuTxd/0Qn4gf+B3h7/5a0f8AC5PF3/RCfiB/4HeHv/lrQB6rRXlX/C5PF3/RCfiB/wCB3h7/AOWtH/C5PF3/AEQn4gf+B3h7/wCWtAB8G/8Akovx2/7HO2/9R7Rq9Vr5f+E/xY8UWvjz4zyxfBjxxePc+LbeWWGG80INasNC0lPKk36moLFUWTKF12yKN24Mq+l/8Lk8Xf8ARCfiB/4HeHv/AJa0Aeq0V5V/wuTxd/0Qn4gf+B3h7/5a0f8AC5PF3/RCfiB/4HeHv/lrQB6rRXlX/C5PF3/RCfiB/wCB3h7/AOWtH/C5PF3/AEQn4gf+B3h7/wCWtAHqtFeVf8Lk8Xf9EJ+IH/gd4e/+WtH/AAuTxd/0Qn4gf+B3h7/5a0Aeq0V5V/wuTxd/0Qn4gf8Agd4e/wDlrR/wuTxd/wBEJ+IH/gd4e/8AlrQB6rRXlX/C5PF3/RCfiB/4HeHv/lrR/wALk8Xf9EJ+IH/gd4e/+WtAHqteVftY/wDJrPxk/wCxM1n/ANIZqP8Ahcni7/ohPxA/8DvD3/y1rzT9pr4seKNS/Zt+K9pcfBjxxpcE/hLVopL67vNCaG2VrOUGVxHqbuVUHcQiM2AcKTgUAfUFFeVf8Lk8Xf8ARCfiB/4HeHv/AJa0f8Lk8Xf9EJ+IH/gd4e/+WtAHqtFeVf8AC5PF3/RCfiB/4HeHv/lrR/wuTxd/0Qn4gf8Agd4e/wDlrQB6rRXlX/C5PF3/AEQn4gf+B3h7/wCWtH/C5PF3/RCfiB/4HeHv/lrQB6rRXlX/AAuTxd/0Qn4gf+B3h7/5a0f8Lk8Xf9EJ+IH/AIHeHv8A5a0Aeq0V5V/wuTxd/wBEJ+IH/gd4e/8AlrR/wuTxd/0Qn4gf+B3h7/5a0Aeq15V8ZP8AkovwJ/7HO5/9R7WaP+FyeLv+iE/ED/wO8Pf/AC1rzT4sfFjxRdePPgxLL8GPHFm9t4tuJYoZrzQi10x0LVk8qPZqbAMFdpMuUXbGw3biqsAfUFFeVf8AC5PF3/RCfiB/4HeHv/lrR/wuTxd/0Qn4gf8Agd4e/wDlrQB6rRXlX/C5PF3/AEQn4gf+B3h7/wCWtH/C5PF3/RCfiB/4HeHv/lrQB6rRXlX/AAuTxd/0Qn4gf+B3h7/5a0f8Lk8Xf9EJ+IH/AIHeHv8A5a0Aeq0V5V/wuTxd/wBEJ+IH/gd4e/8AlrR/wuTxd/0Qn4gf+B3h7/5a0Aeq15V8G/8Akovx2/7HO2/9R7RqP+FyeLv+iE/ED/wO8Pf/AC1rzT4T/FjxRa+PPjPLF8GPHF49z4tt5ZYYbzQg1qw0LSU8qTfqagsVRZMoXXbIo3bgyqAdz40+MmveG/ixH4EgtLCTUNYudKk0OSSGTbJaO8x1LzMP80kMNpM4YbVBuLcHcSc4f7Nnx68T/FbxVrGn67a250qTRbDxFoepR6WmmteWN1JcLFL5Iv7ttjrCGVpPJflgYhit66+ImtX2s2Gr3P7O/jS41bT0lis76Wfw209sku3zVjkOq7kD7E3AEbti5zgVk+E9WTwDe6jeeGP2XfEnhy71J/MvbjSY/C9rJdNkndK0epgucknLZ5JoA97oryr/AIXJ4u/6IT8QP/A7w9/8taP+FyeLv+iE/ED/AMDvD3/y1oA9Voryr/hcni7/AKIT8QP/AAO8Pf8Ay1o/4XJ4u/6IT8QP/A7w9/8ALWgD1WivKv8Ahcni7/ohPxA/8DvD3/y1o/4XJ4u/6IT8QP8AwO8Pf/LWgD1WivKv+FyeLv8AohPxA/8AA7w9/wDLWj/hcni7/ohPxA/8DvD3/wAtaAPVaK8q/wCFyeLv+iE/ED/wO8Pf/LWj/hcni7/ohPxA/wDA7w9/8taAD4N/8lF+O3/Y523/AKj2jV6rXy/8J/ix4otfHnxnli+DHji8e58W28ssMN5oQa1YaFpKeVJv1NQWKosmULrtkUbtwZV9L/4XJ4u/6IT8QP8AwO8Pf/LWgD1WivKv+FyeLv8AohPxA/8AA7w9/wDLWj/hcni7/ohPxA/8DvD3/wAtaAPVaK8q/wCFyeLv+iE/ED/wO8Pf/LWj/hcni7/ohPxA/wDA7w9/8taAPVaK8q/4XJ4u/wCiE/ED/wADvD3/AMtaP+FyeLv+iE/ED/wO8Pf/AC1oA9Voryr/AIXJ4u/6IT8QP/A7w9/8taP+FyeLv+iE/ED/AMDvD3/y1oA9Voryr/hcni7/AKIT8QP/AAO8Pf8Ay1o/4XJ4u/6IT8QP/A7w9/8ALWgA/aW/5J1pH/Y5+E//AFIdOr1Wvl/9oP4seKL7wHpUU/wY8caci+LfDEomubzQirMmu2DrEPL1NjukZRGpI2hnUsyLuYel/wDC5PF3/RCfiB/4HeHv/lrQB6rRXlX/AAuTxd/0Qn4gf+B3h7/5a0f8Lk8Xf9EJ+IH/AIHeHv8A5a0Aeq0V5V/wuTxd/wBEJ+IH/gd4e/8AlrR/wuTxd/0Qn4gf+B3h7/5a0Aeq0V5V/wALk8Xf9EJ+IH/gd4e/+WtH/C5PF3/RCfiB/wCB3h7/AOWtAHqtFeVf8Lk8Xf8ARCfiB/4HeHv/AJa0f8Lk8Xf9EJ+IH/gd4e/+WtAHqteVfsnf8ms/Bv8A7EzRv/SGGj/hcni7/ohPxA/8DvD3/wAtaP2Tv+TWfg3/ANiZo3/pDDQAftLf8k60j/sc/Cf/AKkOnV6H4kmeDw7qssTtHIlrKyupwVIQkEHsa88/aW/5J1pH/Y5+E/8A1IdOr1KWJJ4nilRZI3BVkYZDA8EEdxQB8A+Av2wvG3hj4f8AwetLORfFUf8AZPhSLxPcatZGacSapM0SSNfSX6SGRlR2CpaXABTLyDfhM34y/tkeOfEXg34paXp039n6JN4U1nWPDviTTbQ6Vep9i1KOz3Rul/PI6ks48x4rViUyI8Ehftq4+BPw1vLzRryf4eeFZrvRYIbXTLiTRLZpLGGJy8UcDFMxojksqrgKTkYNMHwD+GK3msXY+HPhMXespLHqc/8AYdr5l8srh5Vnby8yB2VWYNncVBOSKAPmHxT+2t41i+GsuvaPBo8XiSe88RTReG5NFa5m0yz0pVFxFqDy6jaJFPGWVpGQvxKojilAMhfr37Y/xJluLi+0XTvCtrpNtceFLdrS/trmaeVtagjORKsyKggkcn7jeYrY/dldz/UfiD4J/Dvxa07a54C8May093/aEp1DRracyXOxY/PbehzJsVV3nnCgZwKuf8Kt8F+W8f8AwiGg+W72jsv9mQYLWoAtWI29YQB5Z/gwNuKAPj3xl+298QNB+HeuGxtdDvPHnhu88VRahFBobyWN3baROsf2kCXU4GtkPmRBlV7mQliUjbpUHj79pXx54/8AHHg46dqWneFPC1r8T/Dnh+XSrWSdNUvVntIruQvOsqpJAwmKGEw/ME3FuNp+utc+Bvw38TQiHWPh94W1WEXs2pCO+0W2mUXUzBprjDIf3shALP8AeYgEk1Yk+D/gKbxFDr8ngjw4+uwJDFFqjaTbm6jSFkaFVl2bgI2jjKgH5SikYwKAPkDxN+2D8UdQ+FcniTTLjwzpqeKPCXinX9EW10uWW80I6WcqLhnuGjuWdMoW8uNY5cZSVQUb7B+Et7rupfDPwxe+JdQtNV1y60+G4uryxszaRSM6hgREZJNpAIB+bBIJAUEKDS/hH4F0PVdc1PTfBfh7T9S14SLq15a6VBFNqIkYtILh1QGXcxJbeTkkk1s+GfC2i+CtDtdF8PaRYaDo1qGFvp+mWyW1vCGYswSNAFXLMxOB1JPegDz74N/8lF+O3/Y523/qPaNXHat8UNe0X9rm58G29ysGl6tpejOlzqhlksoWD6o80EEasALu4jhG0sVXbbux8wxrE/Y/Bv8A5KL8dv8Asc7b/wBR7Rq73UvBugazczXGoaHpt9cTNbNLLc2kcjubaQy2xYkEkxSMzpn7jElcE5oA+PtY/ag8ca94V8RSzWl1NZxv4b17QLrRNPTS73U7C41yKEokf9pXBZZ412r5xtiQzK8YBOPVtI+M3ja6uPhxq2o3Xh608G+JEiNxq+n6TdXkTXdxPtt9ODG4jltnClI/tE0BR5AwaO3YpE3qWk/BvwBoNxqM+meBvDenT6lcJdXslppFvE11MkomSSUqg3usqrIGbJDAMORmnD4O+Ah4otvEo8EeHB4jtZJJoNY/sm3+1xSSO7yOk2zerM0kjMQckuxPJNAHzP8ACr43eKbz4oeENEhuVs7bxJ4N8OXButYnu76wtJTPrLzRRh5jI13cpAiq8kgBW3ZneRo44Zdq6+PPinx5oejxp5OkzaTrfhvTPEU+mvLH/wATd9dS1vbKM78+SqwPuVwd0d1FyQWr6LHw58Ji1+zDwvoot/KtYfJ/s+HZ5drK01qmNuNsMrtJGOiMxZcEk1R8N/Cnw94bi1tBZx6idY11/EV01/DE+bzdG0cgAQAGIQwqjY3DykJYsCxAPm3wR8cPEWsfDnWIbqcGTQvEelWLwX1xdrqNyt14gWJLrzopk/0Yx740UFg7QypJ8qvC2zeftOeOfCeiaz4u1zT9A1Lw2kHiprHStNgmgvEfSJpljaW4eVkZZUgfcBEuwkHcwyB9Dt8OfCcj27N4Y0ZmtxthY6fETGPPS4wvy8Dz445eP40VvvAGrcPg/QbdYBFomnRCB7iSIJaRjy2nZmnZcDgyMzFyPvFiTnJoA+fdP+Lnxs/s/wAOafq/h7R9A1nX/EcelWWratp8S2z2r6fd3LSC1tNVuiWje1XrcKJFfaAn3x7H8GfGeo+PvhzpmsaxHax6t5tzZ3n2FGSB5re4kt5HjVmZlRmiLBSzEBgCxxkzeFfg74B8CxRxeGvA/hvw9HHdC+RNK0m3tgtwI2iEwEaDEnlyOm7rtdhnBIrpdN0qy0W0Frp9nb2FqHeQQ20Sxpvdy7ttUAZZmZie5Yk8mgC3RRRQAV5V+1j/AMms/GT/ALEzWf8A0hmr1WvKv2sf+TWfjJ/2Jms/+kM1AHpmpX0Wm6ddXk8ghht4nleRlLBVUEk4HJwB0HNfJPhH4/8Ajvx5Na6dr8Z0qW31zwxe215Z2S6W95Y380+Fkgj1C9wrLb5w8qsRJhol2gt9f1x/hr4N+APBccqeH/A3hvQkmniuZF03SLe3DzRMzRSHYgyyM7lWPKliRjJoA+Z/AP7THjK2+Cs13b2q6nrlnd6Z4fs7HUlM2oXF1eXGyO9kea5gikhcSBYoxKu9o2Vpo33Rxb2tfHr4427eH/Dll8N1fx1JY3mqXtlJDYEXNvFOsUW1DrCrbB967nWa6MZYZRsivoS8+GHg3UNPlsbrwlodzYy2Z06S2m02F43tS+8wFSuDFv8Am2fdzzjNY95+z/8AC7UfDen+Hrv4beEbrQNOkkmstKm0K1e1tnc5do4jHtRmPJKgE96APnzxj8RfEen6t43nfUNSSO0u/EbDTZNRnREWLQLSZId0MisoWRnYGN1KszMjBjurq/F/7Qni/wCGs3iq71yysYNKtNC/tDw5p32CRn1bZDbGWc6g135aCOWdleCaKN9oDiRlDNXvNx4D8M3X2jzvDukzfaDKZvMsYm83zYlil3ZXnfGqo2fvKoU5AxVGz+E3gfT9c1XWbXwb4fttY1a2NnqOoQ6XAlxeQEKDFNIE3SIQqjaxI+UccCgDwlfiD8d7rWPhlZaxDpfgebVPF0+lXY1DQ4Zf7UsxpF3eKwit9VuPs+17aRMeezMwifKorwyb/wC0B8ePE/wy8daTYeHbW31TTrdNPuddt5tLRvs9vd332WJ/tb38Hll2WVVWO3uW3R5ZQGGfS9N+Bvw30fQP7CsPh94WsdE+2pqX9m22i20dt9qQAJceWEC+aoVcPjcMDnitHxP8MfB3jbVtN1TxF4T0PX9T0w7rG91TTYbma0OQcxO6lk5APykcgUAfP7/tCeJPCFlqkEVjZXEural4i0vw79pe6n36xDrbWltBM8kzN5cizo/lx7VjS3n27ECKupffG3x/fa4r6Ze+F7bSNT8R6r4QsbGfTZ5b+zurS3um+2SMLkLMhezdzbhIyIpVPm5U7vd5PBPh2RbNX0DS3FnqD6tbBrOM+ReuZC9yny/LMxllJkHzHzHyfmOa9r8N/CVj40u/GFv4X0W38XXkQgudfi0+Fb+eMKqhHnC+Yy7Y0GC2MIo7CgDm/wBnPXPE3ir4F+Bdd8XarZ6zr2raNZ6hPd2VibNW86FJAGj8xxvG75mXapOSqIMKKPxk/wCSi/An/sc7n/1HtZrv/DHhHQvBOljTPDui6foGmiR5hZ6Xax20Id2LO2xABliSScZJOTXAfGT/AJKL8Cf+xzuf/Ue1mgC78fviRq3wv+H41LQdNGq65e6jZaTY27LGy+fczpCjFZJ4FfBfhDNFvbau9c5HJfDTx5431j4keE9M8ceHz4e1m58Pazc3EHneWsnkXthHDKLeG9uYE3pOSQzyyIQQsgVmDey6/wCH9L8VaNd6Rrem2esaTeIYrmx1CBJ4JkPVXjcFWHsRWZ4X+HHhLwPBZw+HPC+i+H4bKKaC1j0vT4bZYI5XWSVECKNqu6IzAcMyqTkgUAdHRRRQAUUUUAFFFFABXlXwb/5KL8dv+xztv/Ue0avVa8q+Df8AyUX47f8AY523/qPaNQBn+MvjBr/hv4rR+Bre10+TUNYudLl0N5Y3xJZs8p1LzMSfNJDFbSuCAq5ngBDfNXlfwZ+NXxM8WfAlrzQbe3v9a0ePTbGSDVrSbUNT2sFkuNSkjNzD9pjeJ/3UUUm9vLc72k3WyfSepfD/AEvVviFonjK682XVdFsLvT7GNtnlRLcvC0zj5d28i3jXO7GN3HOapa18F/h74l06LT9X8CeGdVsIYI7WO1vdHt5okhjYtHGFZCAqszEKOAWJHWgDwy++PuvzQ3Evg69ttf1rXJtFi0eS20ie6i1Rp9Mmu5TFZ3Op20dqPKt5ZcNOm0IVbzJCDUmi/tYa5qnw71TxHLZ6NZyQ+BfD/ia2jk3FJLu+ub6CZMiXDRg20GxVOQZSC77lr3fWvhP4I8SaPNpOreDfD+qaVMIRLY3ulwTQOIV2whkZCp8teFyPlHAxUOofBn4f6sNGF94F8NXg0WE22mfaNIt5PsMRGDHBlP3akcbVwKAPmPVPjR4tuPBfx20q31C4sZPDQ126t55pZf7RvM30yQNYy+YqRwQCJoiMlgzoCsKCNp++tfjl428bDw7YeHdR8JeHdU1u11rVjLrun3NxHp8NhNBbvYTRi4gY3Syz/vpMqsXlOojfhz7de/DvwpqSlbvwxo10pNyxE2nxOCbg5uDyvWUgF/75HzZqh4m+DvgHxpa3Ft4h8D+G9dt7i9/tKaHU9Jt7hJbryli+0MHQgy+WipvPzbVC5wAKAPBtD/aA8YeLf7EvPDthpui6l4tm0BRFrjXd5Fp63mkT3b/uhMg3RtEo2oIhJghiC29as37S3xY1xtH0jwj4Ms/Enia1tL641aO0gt1t7xrbUbiw2wm51K3a1R3tWbzP9KMYmQFGx8/0/N4V0W41IajLo9hJfiZLgXT2yGXzURo0k34zuVHdQ2chWYDgmsHxH8F/h94wtbK217wJ4Z1u2sZp7m1h1LR7e4S3lmfzJpIw6EK0j/MzDBZuTk0AeZaR8ZfHM3xOsIL+LQE8IX3i+88IxWcNrP8A2ihisZ7pLppzMY/vQGIwiM8fvBJz5Y9/rKHhXRFmimGj2AlivG1GOT7Km5LpkaNpwccSFHdS/wB4hmGcE1q0AFFFFAHlXwb/AOSi/Hb/ALHO2/8AUe0auZ8efGT4iw/G9vCHgjweNf0vR4NOutZfZal2jupZVyJJdQt2gCpBIwZYLjewZcJt56b4N/8AJRfjt/2Odt/6j2jV1vif4W+DPG2taZrHiLwjoOvatpbB7C/1TTIbme0YMGBikdSyEMA3ykcgGgDG+BfiC48T/D+S9uVKyLretWgBuJpztg1S6hQ7ppHf7sY43bV6IFUKo9Bqppmk2Oi2pttOsrewtjLJMYbWJY08yR2kkfCgDczuzMepZiTyTVugAooooAKKKKACiiigAooooA8q/aW/5J1pH/Y5+E//AFIdOrqfit4h1nwj8N/EWvaBaRahqulWcl/HZSxs/wBpWIeZJEoDL87orKhzgMyk5AIrlv2lv+SdaR/2OfhP/wBSHTq9VoA+VvFX7TXj/XtQsLP4aaDZ68mu3uqyaFeR2cVyJrDTltIJmeOfUbFWaS7uJSrpKcRQg+U+4ukvxd+NXj3w54b+IcniPS7XwlaJ4LvtV0PSWiuJJ725h0wXNwh1SzvEEDwzeZGYwkbuqCSGZvn8v3PV/gz8P/EHhTTvC+qeBvDepeGtNYPY6NeaRby2dqwDKDFCyFEIDMPlA4Y+tMj+Cnw8h1HUtQj8BeGEv9TsDpV9dLo9uJbuzMaxm2lbZl4iiInltldqKMYAoAzvH2sXP/C0fhpoUV7PZW11cX2oXC28jJ9qFvbFVhcgjKb7hZCvcwrnjIPl2m/tCeP/ABb4P8Inwxo2jar4u1vwOviSTTo1x5dz9ptInCJJcxgoqzXBEbyoXaIL5qcsPefEXg+y8Sat4d1KeWe3vdCvWvbWW3KgsWgkheN8qcxskrZXjlUIIKg1gy/AX4ZTwavBJ8OvCckOsO0mpRtodqVvmaRJWaYeX+8Jkijcls5aNT1UGgDxRv2j/iJ4i8VaJo3gLQ7fx3Ha6TZ6rrF5b6QmnC6E13dW7xpDe6nBNYmM2cqktHdneSGVNmJOX+IX7T3xKWx+K1voU+n6fZ2XhLxN4g8N+IZ9ASMqdKuYYJEEZ1GZpyfNdBLNBbqHjVxFMhZB9M6l8Evh3rUGgw6h4B8MX0OgII9HjudGtpF01QVIW3DIfKAKLwmPuj0FWLH4R+BdM13Wdbs/Bfh601nWopIdU1GDSoEuL+OQgyJPIE3SqxAJDEg4GaAN3QYdUt9GtItbvLPUNWVALm60+0e1gkfuUieWVkHsZG+taFZ+geH9L8K6NaaRomm2ej6TZoIrax0+BIIIUHRUjQBVHsBWhQAV5V+yd/yaz8G/+xM0b/0hhr1WvKv2Tv8Ak1n4N/8AYmaN/wCkMNAB+0t/yTrSP+xz8J/+pDp1eq15V+0t/wAk60j/ALHPwn/6kOnV6rQAUUUUAFFFFABRRRQAUUUUAeVfBv8A5KL8dv8Asc7b/wBR7Rq9Vryr4N/8lF+O3/Y523/qPaNXqtABRRRQAUUUUAFFFFABRRRQAUUUUAFeVftY/wDJrPxk/wCxM1n/ANIZq9Vryr9rH/k1n4yf9iZrP/pDNQB6rRRRQAUUUUAFFFFABRRRQAUUUUAFeVfGT/kovwJ/7HO5/wDUe1mvVa8q+Mn/ACUX4E/9jnc/+o9rNAHqtFFFABRRRQAUUUUAFFFFABXlXwb/AOSi/Hb/ALHO2/8AUe0avVa8q+Df/JRfjt/2Odt/6j2jUAcP8ZPFXxAh8TfGBvC3ii/sP+ER8Apq2kaLY6faTC71KeHU1RpDLC8jbXtYGREZQWX5tykqcrUv2o7K+8Uanrui+OdKuPhrpusaHBd61E8DWEFvcx3KzF7kjaFM32dC+75H+XKncK+oqKAPg7x5+1Z4qtvD+g6xpHjaGyeXV9elg+33tjZW2sWdv4gntLW2ghewmmu5Ft0QOsUtsyoVdpCz7l9Sh+I3jjTPHVnql342jbRdQ8Z634YXSNQsrWLT7K2ttOv7uG4eVUExdHsgrMZQhjbBXcDIfozQ/EmneIzqP9nTm4FhdyWNw3luqiZAN6qSAH2lsErkBgy5yrAadAHyN8LP2kjpdp4SuvFXxHXVtEOo3+j6v4jvLnTZ9MvdQWzt54IrG8tLeFJYzmfYpRZi6yI6llCjidL+MniGDwDD4wu/Ep0bxJ4i8JeB5LzxHLeWWl2kM9xb3sss1zPPZ3MNvEzbhxbtl3jRdu7I+49H1aHXdJs9RtkuYre7iWaNLy1ltZlVgCA8MqrJG2DyrqGB4IBq5QB8R+F/il418QQ+HfEUvxK1GLxBq/w41C60jw/C1i1prWp24mXfDE9qrzSgBJ28oJyB8iREx1qeLP2oX8SWviPUPDPxY0DTfDWn6d4dnbVE1HTrYySzHUWvILO4uopLc3TrbwgRygoDG6ZhJaRPsisq38VaJefYvs+sWE/26aW2tPLukb7RLFv82OPB+Zk8uTcoyV2NnGDQB8qeB/ihqcPxp8QztdaxpfhXVvsWoRXbWMDahqt9/YVo0WnTIyhbeVo2aVVRMySRFA0QTZPzPwn+Pnj/AOIel3Wl2nxHtb03OtaDBFrmnXenazPaQXqXBuIPNi0+1txMghXCmGTy5CdzSr+7H3NWXqnibTdF1TRtOvrpbe81id7WwjZWxPMkLzNGGxjd5cUr4JBIjYjoaAPib4pftJeOfA/hXSVXxwtprml32vW7XWrXenWEOvpY6s1rFGsB0+Zrm4MaqZI7Z7UAMW3LuXZ920UUAeVfBv8A5KL8dv8Asc7b/wBR7Rq9Vryr4N/8lF+O3/Y523/qPaNXqtABRRRQAUUUUAFFFFABRRRQAUUUUAeVftLf8k60j/sc/Cf/AKkOnUftWf8AJs3xT/7FrUP/AEnej9pb/knWkf8AY5+E/wD1IdOr1WgD408T/HbxDN8fPGHhSLxJbXehGy1i0k8L6peWFxc25gsBMs5sUsEkihdgdjT3UwlRyfLGRso3vibUo7zS9RfxzN8OdIg8UaHDqeoaPBp1jDJFN4eiYfankt2Vl83y40D/ACjzEUD5Ytn2D4u8K6f448N6hoOrC6Om38RhuFsr2azlZCeVEsLpIueh2sMgkHgkVo2VnBptnBaWsSwW1vGsUUUYwqIowqgdgAAKAPnj9ojxZqfgf4jHW9Jl+y3dr4Kvi175PnCyhbUtOSa6KYIYQxNJNggj93zxmuO0/wCKWp6h4i0Q2XjzSvG/h2y8T3ltpPjrV7SxkieMeG7u5lJubeKOEpFOCrTW4j+UPE7ErJn6/ooA+JtD+OV9N4etNafxHfeMtS0bQ/EyXXiCyXR7x5LiG306Tfpd7DaLC1uDLkM0X3kKzxkxbF0Phb8UNe8feGdP1TU/EmneMNT8PfE+00bS9Z0nUYb+K7tprG2+0gXNva2kc4VLy7yVgQDyQDvMfmN9k1l6t4Z0zXNQ0e+v7UXNzpFy13YszNiGZonhLhQcFvLlkUEg43nGKANSiiigAryr9k7/AJNZ+Df/AGJmjf8ApDDXqteVfsnf8ms/Bv8A7EzRv/SGGgA/aW/5J1pH/Y5+E/8A1IdOr1WvH/2rLObUvhLaWlvf3GlT3Hi3wtFHfWixtNbM3iDTwJEEiOhZSdwDoy5AypGRVv8A4U34u/6Lt8QP/AHw9/8AKqgD1WivCPiB4M8XeAPCV7rv/C2viz4k+ytEv9meH9G8PXV7LvlSPMcX9ljcF37m54VWPaui/wCFN+Lv+i7fED/wB8Pf/KqgD1WivCvE/hfUfBuo+HbHWP2hPiBZ3XiC/wD7L0yP+y9Bfz7nypJdmV0ghfkikOWwPlxnJAPQf8Kb8Xf9F2+IH/gD4e/+VVAHqtFeVf8ACm/F3/RdviB/4A+Hv/lVXO2/hy/uvH974Ji/aF+IDeJ7PTotWnsf7L0IbLWWR445N/8AZGw5eNxtDbhjJABFAHu9FeNah8O9Z0i+02xvv2iPGlle6nK0Fjb3EHhuOS6kVGkZIlOlZdgisxC5ICk9BWh/wpvxd/0Xb4gf+APh7/5VUAHwb/5KL8dv+xztv/Ue0avVa+X/AIT/AAn8UXXjz4zxRfGfxxZvbeLbeKWaGz0ItdMdC0l/Mk36YwDBXWPCBF2xp8u4szdtaeA9avvE2peHoPj/APEB9Y022t7y6t/7N0AeXFO0ywtuOkbTuNvNwCSNnIGRkA9qorxXxN4D1rwdpa6jrHx/+IFpZNc21mJP7N0B/wB7POkEK4XSCfmklRc4wN2SQATWr/wpvxd/0Xb4gf8AgD4e/wDlVQB6rRXhPh/wxqnibVp9Lsfj58SF1KDTrTVZrO80PRbWaK2uXnSBnSXRlKlmtZxsIDLs+YDK5ueJPAeteEbO2u9W+P8A8QLS3uL220+J/wCzdAfdPcTJBCmF0gkbpJEXJ4GckgAmgD2qivCtP8Larq3huHXrD4+fEm/0ya5FqklpoeiyuZPtH2c/u10YuFWTO5yu1VDOxCAsOg/4U34u/wCi7fED/wAAfD3/AMqqAPVaK8q/4U34u/6Lt8QP/AHw9/8AKqj/AIU34u/6Lt8QP/AHw9/8qqAPVaK8q/4U34u/6Lt8QP8AwB8Pf/Kqj/hTfi7/AKLt8QP/AAB8Pf8AyqoA9Vryr9rH/k1n4yf9iZrP/pDNR/wpvxd/0Xb4gf8AgD4e/wDlVXmn7TXwn8Uab+zb8V7u4+M/jjVILfwlq0sljd2ehLDcqtnKTG5j0xHCsBtJR1bBOGBwaAPqCivKv+FN+Lv+i7fED/wB8Pf/ACqrL17wDrnheOxk1P4//EC2S9vIbC3P9m6A++eVtsafLpBxk8ZOAO5FAHtNFeLeGPAOueMtBsta0f4//EC80y8TzIJ/7N0BN65IztbSARyD1Fan/Cm/F3/RdviB/wCAPh7/AOVVAHqtFfPFxBJb6leaf/w0L8Rp7+0nubaS1tdC0aeUy29ulxLGiJoxMjCKWNgEBLFgq5biuvi+D/i2aJJF+OvxCCsoYBtP8PqefUHScg+xoA9Yorx+8+GPiDTbiwt7v9oLxxaz38xtrOKa28OI1zKI3lMcYOlZdhHFI+0ZO2Nj0Umrf/Cm/F3/AEXb4gf+APh7/wCVVAHqtFePaX8MPE+sW8s0Hxz+JMaRzy27C60fQrdi0cjRsQsmkKWQlSVcAq6kMpZWBNp/g74sjRnf48ePlVRks1l4dAA9f+QVQB6vXlXxk/5KL8Cf+xzuf/Ue1mqumfC7xFrWm2mo6d+0D45v9Pu4UuLe6tbXw5JFNG6hkdHXSiGUgggg4IINeffFj4T+KLXx58GIpfjP44vHufFtxFFNNZ6EGtWGhas/mR7NMUFiqNHhw67ZH+XcFZQD6goryr/hTfi7/ou3xA/8AfD3/wAqqP8AhTfi7/ou3xA/8AfD3/yqoA9Vorwnw34X1Txew/sj4+fEi8iL3Uf2gaJoqQh7a5a2nQyNowQMsqOoUnLBSygqN1a118MPENjd2Vrc/tBeOLe6vXaO1hltvDivOyoXZUU6VliFVmIHQKT0FAHsFFeQab8MPEOtWgutP/aC8cX9qXeMTW1t4ckTcjlHXculEZVlZSOxUg8irX/Cm/F3/RdviB/4A+Hv/lVQB6rRXlX/AApvxd/0Xb4gf+APh7/5VUf8Kb8Xf9F2+IH/AIA+Hv8A5VUAeq15V8G/+Si/Hb/sc7b/ANR7RqP+FN+Lv+i7fED/AMAfD3/yqrzT4T/CfxRdePPjPFF8Z/HFm9t4tt4pZobPQi10x0LSX8yTfpjAMFdY8IEXbGny7izMAdV4++E/iDWfjhpdxYWccvgXXJtP1LxFJ5qKYbrTHkltjtJDO08jWYJAZQlgQcbxnjP2QPhD4w+G/jfxTqPiDws/heDVNIsFvI4LfR7Sxn1RJblrlrSHTgGNuBJGI5LrM7KcPjbXf2ngPWr7xNqXh6D4/wDxAfWNNtre8urf+zdAHlxTtMsLbjpG07jbzcAkjZyBkZPE3gPWvB2lrqOsfH/4gWlk1zbWYk/s3QH/AHs86QQrhdIJ+aSVFzjA3ZJABNAHljfDvxbr/ga3PhG3ji8X2viLxP4W12WOeKOWzsNT1CeWS8G4gM6Zs7xVILMrHAJYq2snwL1Ox+MEU9p4BWG8tPEtnf6Z8QUurYix0SG1hjbTVJl+1IGEc0PkLGYT5xkL7mevUv8AhTfi7/ou3xA/8AfD3/yqqno/wv8AFGuaXa6hbfHP4kRwXMYlRLzR9CtpgCMgPFLpCuh/2WUEdxQB5p4y8E6j4Z/ZM+EPhXxB4aOtahYXfh+w1Lw2LiE/a9jIs1ruLiGTeAybXcRPna7BGYjJtfhR468G6bb3ug/Dic2N9pXinSLPwrZ6hYQtoMeoXVrNaLITMIRCPIlLrbtJ5XmKsayAcer+LPAeteB/Cus+JNb+P/xAstF0eym1C+uf7N0CTyYIo2kkfamkFmwqk4UEnHAJp2oeAdc0vXNK0i6+P/xAi1HVPN+xw/2boB83ylDScjSMDCkHkjPbNAHmt18LfHdncReHl8E3Gpadqes+EtYudWW+sxa2kdibGO7hkR5hK8ii0ZhsRkZX4bcNpzfCf7Mth4Wk8AyH4IaW7+GfG2qXFw1rZ6SDPa3H2n7NfQkyj93Fmzyr7Jl8hdsZ2LXuH/Cm/F3/AEXb4gf+APh7/wCVVU9H+F/ijXNLtdQtvjn8SI4LmMSol5o+hW0wBGQHil0hXQ/7LKCO4oA8dvfhj8TLrTToMPgGNk0TRvFVjHfapcafdWWqve3UclssVu0rFg8SNlblI1DkKwZctSfCr4c638OtB8O+GbnRNT8PtqHxLTUNEsNQXTEmttPi05ZZ3eLTALWBWMN0hEaqN0y5y0m5vb/+FN+Lv+i7fED/AMAfD3/yqo/4U34u/wCi7fED/wAAfD3/AMqqAPVaK8q/4U34u/6Lt8QP/AHw9/8AKqj/AIU34u/6Lt8QP/AHw9/8qqAD4N/8lF+O3/Y523/qPaNXqtfL/wAJ/hP4ouvHnxnii+M/jize28W28Us0NnoRa6Y6FpL+ZJv0xgGCuseECLtjT5dxZm7a08B61feJtS8PQfH/AOID6xpttb3l1b/2boA8uKdplhbcdI2ncbebgEkbOQMjIB7VRXlX/Cm/F3/RdviB/wCAPh7/AOVVH/Cm/F3/AEXb4gf+APh7/wCVVAHqtFeJ6h4G1rSb6a2v/j/8QdP8lLdmubzTNBhtSZ5WhhjWdtIETSNIoXy1YuC8eVHmJu1/+FN+Lv8Aou3xA/8AAHw9/wDKqgD1WivHtW+F/ijRdNuL64+OfxIkggXe62mkaFcykf7MUWkM7n2UE1X0LwDrniX+0P7N+P8A8QLn+z7ySwuf+JboC+XPHjenzaQM4yORkehoA9porxXxN4D1rwdpa6jrHx/+IFpZNc21mJP7N0B/3s86QQrhdIJ+aSVFzjA3ZJABNHhnwHrXjHS21HR/j/8AEC7slubmzMn9m6An72Cd4Jlw2kA/LJE65xg7cgkEGgD2qivKv+FN+Lv+i7fED/wB8Pf/ACqo/wCFN+Lv+i7fED/wB8Pf/KqgA/aW/wCSdaR/2OfhP/1IdOr1Wvl/9oP4T+KLDwHpcs/xn8caijeLfDEQhurPQgqs+u2CLIPL0xTujZhIoJ2lkXcrruU+l/8ACm/F3/RdviB/4A+Hv/lVQB6rRXlX/Cm/F3/RdviB/wCAPh7/AOVVUtY+GHifQtJvNRufjn8SZbe0haaRLPR9CupmVRkhIYtIaSRsDhUUsTwATQB7FRXlX/Cm/F3/AEXb4gf+APh7/wCVVH/Cm/F3/RdviB/4A+Hv/lVQB6rRXlX/AApvxd/0Xb4gf+APh7/5VUf8Kb8Xf9F2+IH/AIA+Hv8A5VUAeq0V5V/wpvxd/wBF2+IH/gD4e/8AlVR/wpvxd/0Xb4gf+APh7/5VUAeq15V+yd/yaz8G/wDsTNG/9IYaP+FN+Lv+i7fED/wB8Pf/ACqo/ZO/5NZ+Df8A2Jmjf+kMNAB+0t/yTrSP+xz8J/8AqQ6dXo2v2st9oOpW8K75praSNFyBlipAGT715z+0t/yTrSP+xz8J/wDqQ6dXqtAH512/7HfxB0T4VxaRpHgyGy1PUPhro2k6vFb3tohutYttShkYSt5uJHS3EgEhJXaAgbhVro9c/ZU+K934t+KWkaQRpXhXTrXxBf8AgLUl1BIzJqGsJE0qbVYvCIG+2xq5Vf8Aj5yDwSfvGigD4P8ACX7KeveH7Hwa/h3wl4q0cQ+L49Y1fS/EM+gQQW4XRrq0NxbQ6YVhAZngRjt8xyoZhwWrgrz9hjxtH8O/IsvANtF4hX4UadYIY760Vx4ot7slJt3m4+0RwMyJc5+VGMayBSVr9LaKAPgzxb+z38X/ABJ+0xN4sstB/sG5e+1KJPFWn/2Ra2wsZdEa3tXkliH9pTTLdEb1kLRrtQxrtVSvG+G/2RviBp+k3TaR8KE8IafJ4V8L6bq3h5dTsN2uzWV6JNThJimaM/aIgRukZRKD+8Kl3A/SWigD4Q039lfWbfxB4M8Sz/Ca1fw9p/xFv9YtvBLf2ZJPoekz6eYVCqZvsyp9sjW5MMMrbS6soZwwH3fRRQB5V8G/+Si/Hb/sc7b/ANR7Rq4vxp8KvFN3+05H45TRh4g8IRW2i276TJPCgknimvz9uRWdd0loZ4ZAknylZXeMNNFHXafBv/kovx2/7HO2/wDUe0aum8RfFbwz4N1DWYvEmsad4bsdKtbO7uNT1fUrW3twtzJNHEDul3pl4GAaRFVycIzlZAgB8deGv2bfiZ9h8aw2/hyfwdqOtHQZZ7qxt9BtbT7fb60lzcXNnDageZFFDl42vQ0zgFWBJ2t6Fo/we1vSPGHwuu4vharaxoJFlqGoXx0++0aJDdO91qNvJNctfxXkxzOsoV2k80Lcbn/eRfQepfGLwFo2m6DqGoeN/DljYa/j+yLq51a3ji1HO3H2dmcCXO5fuE/eHrWVqnx28LaLZ+M5r2aS2l8MXNzay2krRJPfSQafHfyLaoXHmEQSg4O0go+cKN1AHz34J/Z78b6H4x8E6zrPhtNY0HSPDPhzTL/w3NdW7JPeQXOqFrkDzAryWRuoJlWQmNhI7IGnhhKHgH4X+IfEml3kcFut9D4L8V6P4U0Xy7hCn9k6XrUdzLcBmIy4hMUMiklt+nkKMnn6Z1L4veCND0W71bWPFuh6HYWTww3s2p6lBbrZyyxJLFFMWcCN2SRGCsckOpGQQat33xL8IabrWi6PeeKtEtdW1xPM0qwn1GFJ79cZ3QRlt0ox3QGgD5g8NfAXx7o+gavp2o+H11W9vdZ0vUrHVWu7fzbC0h8QRXU9gwMgAQRqblGjHz7nST95HGZHzfsy+KtP0PU9Q8LaVD4b8fazH4ytrzxBFdxx3DJeXE8mm+ZMpZyg/wBHZQA3k9dqnIr27Tf2iPD2reWLex1AF0hkH2h7W3XbJqTaePmknVciVC23O5lwEDyMIz1ui/Ezwf4k8SXnh7SPFeh6pr9lG0t1pVlqMM11AivsZniViygOdpJHB460AfLfgX9mAS6V4Y0q58D+ILPw6PFsWqaxoHiiLw7BZiFdLvoGkjt9ICQujySwRyB13SALuUoGr2r4Ayy+C9HtfhreaZcWmoaLbXF2qxmOS2s7F7+4Sxg3K52kwRrsTGAkeDgjFdRY/HL4b6n4Xm8SWfxB8LXfh2G4e1k1eDWrZ7RJki8142mD7A4j+cqTkL83Tmuq0XXNO8S6RZ6rpF/a6rpd5Es9tfWUyzQTxsMq6OpKspHIIODQBdooooAK8q/ax/5NZ+Mn/Ymaz/6QzV6rXlX7WP8Ayaz8ZP8AsTNZ/wDSGagD0zUkuJNOuktFha6aJxEtyCYi+DtD4525xnHavi34G/s++OPCtxc+d4OuvDtjLq3hnUJLKaPQ7KHz7eW5bUJYINMKxLGA0O0yAzOqqGZtoC/aOp6nZ6Lpt3qOo3cFhp9pC9xcXV1IscUMaKWd3diAqgAkknAAJry+H9qLwDqnhGPxRoGqx+KPD8mmTaot5pFzbu2yKSCN4zC8qzCQG4j3AoAnRyjMisAfP1n+zp8RLH4R6x4dv9Fn1LUL5tNmkvrOfT2vH0yK6DXGjBbovbNtHmSIrIIJRKyzEOXkkpeJv2Y9b1Dw74PsD4b+Il54UsbW/WPRIR4Q/tTSryS4V0ljjkX7FAmzf5b2jpLFgAAbjt+tte+M3w/8LTQRa1468NaRLcXclhCl/q9vA0lzGVEkChnGZF8xMoORvXI5FXG+J/g1PGUPhFvFuhr4rmLCLQjqUP25ysfmMFg3bzhPnOBwvPSgD548YfA/xrqknjL7LpUt2NQl19raWa7txJMLnRLa1gZvnABeaN1PTBGThSDWb4o+CfjO68TfEOXwr4Qm07Utc8NtbS+J9XGli5NwkFpElrp13HJJcJBIsUm+O6i8tXAZSq/I31B/wsDwv9itbz/hJNI+yXVoL+3uPt0XlzWxZFEyNuw0e6SMbxxl1GeRWpZ6tY6hdX1ta3lvc3NjKsN3DDKrvbyMiyBJADlGKOjAHB2up6EUAfHnh79mS007T/AN9/wq7XNWt9A8ayanNoXimz8MJNb2sulz27SWcVgyWkcX2k2czplXZ7YybWdU3dN+1P8ACHxf8Qvih4W1XQ/Cz6pHpYsJbDVtPt9GWazuEvxJcm4ubwfaooxCqGIWRDFzIHIBWvqiigD5K1v4A+NZ7d4rHS0ji8T634g0TxIv2mIMNCvtYkvEus78krb+fGqKd6tfklfkO1x/Z+1HXvilcLq3w6tXuJNf1O71Lx3dSWckGr6JPbXEdvpbIJDcSKizWsJgmiEKi1LqzEJu+s6KAPDP2Ylt/hv4F8EfC2XwVceE9e07w4t1qcMEdn9mSWJooHmdreVxuupPOkjJG5xFMX2su073xk/5KL8Cf+xzuf8A1HtZr1WvKvjJ/wAlF+BP/Y53P/qPazQBP+0b4NHj74W3ujNoOq+JVkubab+zdJSwlaYxSrIoliv5I7eWHcg3xu2SpO3DYYeK6h8PPiRFpselx/Dm2RtcsPCRnbQbqztdM0aSwuVe7t/JebeqJGo8pYhKv8G8bdx+uKKAPiLVvAPibU7rXfBGkSrD4vj0PxJdXFhZ3ls062954kju4YmLb4o2urUSBBMNh3MHGFcDW8K/szWOkx/D3UJPhdrGs22j+K7i6l0jxTZ+GluNOgmsfKE1tFYslpHbrOsMzJGfNMivIEZjk/Y9FAHyb8PfhLrfwbt/DU/h34SGFtD8Sa2Luz0STS7Q6hb3RlNtexnz0UxonkRFZSkqqMLGQgB9x/Z78L6t4J+BPw/8P67aCx1rS9Cs7O9tVlWURTJCquu9SVbBBGQcGvQaKACiiigAryr4N/8AJRfjt/2Odt/6j2jV6rXlXwb/AOSi/Hb/ALHO2/8AUe0agDi/Gnwq8U3f7TkfjlNGHiDwhFbaLbvpMk8KCSeKa/P25FZ13SWhnhkCSfKVld4w00UdeKeGv2bfiZ9h8aw2/hyfwdqOtHQZZ7qxt9BtbT7fb60lzcXNnDageZFFDl42vQ0zgFWBJ2t9meIvil4L8I6sNL13xdoOi6m1tLeiy1HU4beY28cbySy7HYNsRI5HZsYCoxJwprUn8VaLa6l/Z82r2EV/5kcP2WS5RZfMkDNGm0nO5gjlRjJCNjoaAPmHR/g9rekeMPhddxfC1W1jQSLLUNQvjp99o0SG6d7rUbeSa5a/ivJjmdZQrtJ5oW43P+8i4q4/Z5+IX9ufByWTwa/27w5F4bi/tfT49E3WUdvqJl1GK6u5s3u3yMiOOzYI3mSB9wdlP1vqXxj8A6LqGmWGoeOPDdjfandS2Vha3OrW8ct3cRzGCSGJWcF5EmBiZVyQ4KkZ4q5Z/EvwhqXix/C9p4q0S68TRxvK+iw6jC94qI5R2MIbeArAqTjggg80AfKfjT4QfErxF4H8ReDrfwNcIbPQ/G9lbapJqVkLfUptTaVrFYFE3mDcrgOZliCMQBvXLjR8VfADx/faTpemWelxXWpaVqup3mraxcXcaReMEmiiObkrJ50bXEQ+zOAFWJogqIbVEjb6W8J/FTwV4+ggm8MeL9B8RwzySxRSaTqcF0sjxqrSKpjY5KLIhYDkB1J6isSb9oDwFYy6nLqHibS9K0axstPv/wC37+/t4dNuIr3zTbmK4aTa24QsewIZdpOeADxeb4Oa5qXxei1gfDdtP1ZvEWl6tpnjhrix3aJo8NtbrPpOEmM8ZYR3UBhgR4G+1Fy53PjnLL9l3xBeeHWu9V8JW9x4n0bwR4csvD1xNcQPJY6ta32ozTtA2/EciCS1PmjGQxVWPzivo7/hoT4Zf8JNaeHz4+8O/wBr3ml/23bW/wDaUX7+x8tpftCNu2snlK0mQfuKX+6M1ueIfiZ4P8I2V5ea74r0PRbSyigmurjUNRhgjgjnZlgd2dgFWRkdUJ4YqwGcGgD5S1r9nPxXffEL4natdaP4ovvEOqwa9Fp+t2jeH49KvrW5tZks7OeYqmplYxJDGI5GMSy26MDsVSPbvgl8Ij8KfG/ildM0ODQvDOoaRo7qlqybbjU0+1rezOAxZpmU2m+V+ZMA7mIOOv0r4weFdV1fUrAarbWv2S8gsYbm6uIkhv5ZbNb1BbNv/e/uCX45xG5AKrmm6b8cvhvrPhu78Raf8QPC194fs5DDc6tba1bSWsEgTzCjyhyqsE+bBOcc9KAO3orirn42/Duzj8PyXHj7wxAniLH9jNJrNso1PLBR9mJf998zKPkzywHeu1oA8q+Df/JRfjt/2Odt/wCo9o1cD8YPgBd+OPiT4y8Wx+GrfUtXh0rw+nhnUpZYhNa3dtfXc1w0JZgYXVXhy/y7gSoJG4V33wb/AOSi/Hb/ALHO2/8AUe0avVaAPiS9/Zt8XTat8X7u40XxReeK9c07xLa2eswv4fj0vVIbtZvsVtLMFTUm2I9ugjnYxRPCAreWiVm/tFfDq0+DGjXQg0DQtJ8B6rrOizTWOqRWc2l315Haagbl7uC4vLWGVmeOzLNPcRb3SNg0siqj/dtFAHwf4d/Z/sPHvwdsZvDvgS38R+E49B8MnTrG+tNOiN7cWWt3txqAiiErW4MsM0u2QSGKVbniZ1dmPbX3w1fXfiZ4x8FwaHqEPgyw0eXxVDpGg3FtbXtlqGo2MmnizgbzFhjlVY7+YEvsD3SNv2gY+uqKAPm/R/hj4lk/ZJ8V+DYPBVj4Z1S5gvbbTNFs7Ww0+SWNiRFJcR2srWiTv95zE4Qk7gsefLTMuv2dtYtvHDeLtF0O303xfdeM9TuZfEXnRm4TSptLuoYgX3FvI+0Nbv5A6P8AvNm7c1fUdFAHxp4b+AXiSPRYxo/w1PgKSOLw3Dq1ob2yY63e2ur2tzc35aGZhLsiimPnTlZ5fMIKZABxPid+zz8QNa0nQILfwZJe32n6nrV/p97p0eiPcWc8+uy3UUk1zebpoYjbtG6fYisu8sHKkLj7mooAKKKKAPKv2lv+SdaR/wBjn4T/APUh06up+K3gj/hZHw38ReGknWzutQs5I7S8Zd32W5A3QTgYPMcqxyDg8oK5b9pb/knWkf8AY5+E/wD1IdOr1WgD4l+IP7Pvjf4j6L4f1zxd4V1a9k1q/wBU1TxL4V0E6Fez213KltBpzhdVElo4gtLVoS8bCQNOSh2tIKv/ABA+BPinVH+JMHh/wPquraj4h8BXujyeJPGTaRLey3X9kx21vBZ3kNx50fmOP38cqCAyB5UaPJ877LooA868Ra2fil8PPiXpGhWN09zbR3+gwvN5aRXtwLYBjC+/BRZJDCS23EkUoIwuT4P/AMMlJol3fX+ieCbO01G0Xwvd6VdRTRCWG+hvA2qXCOXys8kUcYmmJ3zqoVmk6V9e0UAfEEfwG+IkfxF+J2s23gW3gfWtA8QWt1vsNATTNXuJ9QtpLPyYYwJbmQ20c5L6mWXzZDnYjvu9u/ZF+HesfDLwDr2k6no1/wCH7OTXp7nS9P1Iaak0Vo8UOMxaaBaxZkEpKRKBkknJYs3uNFABRRRQAV5V+yd/yaz8G/8AsTNG/wDSGGvVa8q/ZO/5NZ+Df/YmaN/6Qw0AH7S3/JOtI/7HPwn/AOpDp1eq15V+0t/yTrSP+xz8J/8AqQ6dXqtABRRRQAUUUUAFFFFABRRRQB5V8G/+Si/Hb/sc7b/1HtGrg/iB4N8W+Pvir8SX8KpfWCLpPhewaW6ur7QYtSNte6pPdW0OoQxGVB5V1ATNbq4y3l7hl9vefBv/AJKL8dv+xztv/Ue0avVaAPkvS/2Z/iH4e8CtotqnhTVbjWvDepeGtVGr6peTR6elze3M6zwyPA8l7lLoiSOUwmQwpmXkkaN1+y14p0zX/iVqOkalpV6njKwu9GaPVJpN1tbNpVrbwzxsImMchuLYiaNflkjaJy2+BUb6jooA+V7/APZg8X6f4V8M6Np9zZ6vbeGdWur20X/hJtR0G61CG6hfzDcXtlH5onilkIEhEhnTJlxIzOVt/wBljU9P8XaJdxaDZ3fhwWWjQS6R/wALD1y0TSHsnLYRUiKakqkq6G4WJtyHOA3y/U9FAHzOn7M/ihbCCA3+kb4zp5J86XH7jxEdTf8A5Z94TtH+3wcL81P1L9lnVtW8EtoC6jpukz3X/CYR3Oo2YcyIusS3DQyKNql3RZYi4JXmMAE4Br6VooA+avBX7OWtW914evtY0LS9M1Cw8QWOqXryeNdW8Tfaora1u449jahCGhZJbkMqKSMZJbKrn1/4O+Cb34eeCTot/JbyzDVdUvE+ysxjWG41C4uIUGVGCscyKRjAIIBIAJ7aigAooooAK8q/ax/5NZ+Mn/Ymaz/6QzV6rXlX7WP/ACaz8ZP+xM1n/wBIZqAPR9c1CfS9Ju7u2sZdSnhjaRLSBlEkpAztUsQuT2yQPevhIeF/FutfDvw/4Yfwtfs2n+Cb7wfp1xZ/aIzqeZ9PYXALxxNakJZylllKkMVETS/eH3nfzta2NxMoBaONnAbpkAmvnbwV+2VozfCO08VeOdB1DwneL4e0vWWN4ttbWupfbGWFWtHe5IijNwwTN00O1ZEdyEy4zlGUvhdjtw9ajTTVWlzP1a/L+t/Jrw34keHfiJ4u+F1r4E0LR9Z1HSF03V9H0zy7y90AamJink310tvGu6WBPPSW3uTHDctI0oyWEa9Bp+peKtQ+IWtiw8CXs/h6/wDGdj4kttUazuLXULg2en2cbQxRyxLGFLQFTLLLGNjyIgkbIHufg39rDwx8Q/8AhF4/DGhatr93rkt7F5Glz6dcrY/ZJLdJ2mnju2gKhbuKQGKSTKkgfPhDlN+2VoY0+S/j+H3jiWxXTZ9ajuEsrMCXT7dit3dKDdBgsLbVKMBJJvUwpMp3DPkqfz/gdX1rCf8AQP8A+TP+v6flbwbT9B8d3XhSy0AeFpZINK8IS+GPDVxBDPu1aSK5tZknnWWOMWq7bUB0kOc58tpcjHr3wX0u/wDiD428T61410fW/Dl1rGtR67pQ0PWNTs7N1hsrO1eKYp9naYh7bOy5iVXDHarLur0uT9oLRF8ZR6PFoOt3Gkf2nDoknimKGD+zYb+WJJIrc5mE5LebEvmLC0QeQKXBDBeWt/2rTrPh7wVr/h34aeJda0bxVrH9l2Vwt7pURdPJlk85V+2Eg5idTFL5ciGOQOqMoRqjGad3IzqYjCyg4wo2ffmf9f0/K3v1FeX+Hfj/AKT4i8cW2gR6DrtnYX15e6dpfiO6igGn6ld2hcXEEO2ZpgR5NwQ0kSI4gcozApu9QrY8wKKKKACvKvjJ/wAlF+BP/Y53P/qPazXqteVfGT/kovwJ/wCxzuf/AFHtZoA9VooooAKKKKACiiigAooooAK8q+Df/JRfjt/2Odt/6j2jV6rXlXwb/wCSi/Hb/sc7b/1HtGoAzviF8Crzx5qHxiJurO0h8b+C4PC1rc7S01u6rqKyO42/c/0yIgBjkq2QMDPL3fwn+KWtavqfjG/s/CEHigano+oWOi2+r3T2UgtEnimjluzaB0LJcO6ssDYIVCCAXPp+vfGjRfDviHUtDurPUG1Szu9KtFtoo4y1yNQlMUE0Q38xq0c+9m2kC2mIB285Pwh/aM8OfGTxN4m8PaZbTWOr+HvLN5by6hp17gO8iD5rK6uFRg0LgxyFHHHy4NAHifin9mH4qeIPB9po7ano8guL7Wr67tbXxPqWnWVrNe61NfiXyoIf9P8A3MqxeVcbUjZSV372r0a4/Z+1Nb7T7yO30S5aLxtrHia8hklkiF5bXemX1okLusRO8tcWwbIICRkgsUVT73RQB83eGfhJ8VvC8fhnUoD4durzQr66tdP0LUteurqHT9KntYYxGL82azXLxywbwJYgxSQo02VDHE0X9mf4g+F/h3o+kafqunveWnh/wvo97a2Ov3ukC/8A7Ot7iO4jF9bwme3RnlidXjXc4jKMEDmvqyigD5k8Lfs4eMdH8J6R4eu59Glt7zwbqHhbWbxNRuZJbN5nkkimtxJCWugWk2t5rxMAN2XPFV7v4J/FDWm1fW9U0bwn/wAJJJZ6LbaWul+K760GnT2Iv83i3P8AZ7F2zdriF4WjZWkSTcoPmfUdFAHzp4d+APjzQfilf+PJPEelXuu6pZw6beTyRHZGP7PtYpb23iMZEUwubbd5SkJLEyrI2Y49nN/Dn9l/xrY6gL/xW+lzzf2toGoOtx4m1HX5JG0/7Q0kvnXkKsjNJKjpGoCIQcYIyfq+igD5G+JP7LnxF8Q+GbrQNI1PTX0q8vtfufsX/CSahpVvam91R7uGZ4raEi9PlSFGgmxGjZI37zX1zRRQB5V8G/8Akovx2/7HO2/9R7Rq9Vryr4N/8lF+O3/Y523/AKj2jV6rQAUUUUAFFFFABRRRQAUUUUAFFFFAHlX7S3/JOtI/7HPwn/6kOnV6rXlX7S3/ACTrSP8Asc/Cf/qQ6dXqtABRRRQAUUUUAFFFFABRRRQAV5V+yd/yaz8G/wDsTNG/9IYa9Vryr9k7/k1n4N/9iZo3/pDDQBU/as1OHRfhLaahcJcSW9p4t8LTyJaW0lzMyr4g09iEijVnkbA4RFLMcAAkgVb/AOGlvCP/AECPiB/4bjxD/wDINH7S3/JOtI/7HPwn/wCpDp1el6rff2Zpd5ebPM+zwvLszjdtUnGe3SgDzT/hpbwj/wBAj4gf+G48Q/8AyDR/w0t4R/6BHxA/8Nx4h/8AkGvnbxl+2Jf+Pvg3qUuqeF9T8HDUPCekeMdNuvC/iox3zW82oQwPE0xtB5DByAcCQSRuQdhJC9pq37eeneH21yDUPCFyuo+HH8Rtr1lbXokeyt9L8sRzDMa7/tJubTYDsAExO5tvzAHqv/DS3hH/AKBHxA/8Nx4h/wDkGj/hpbwj/wBAj4gf+G48Q/8AyDXig/a08Y+INY+H/wDaPhm++GllP4yi07UptQtblbLUtOfSrq6LRy39layrslhw5Ea7fLBDsr19T+EvGnh7x9oseseGNd0zxHpErMiahpN5HdW7spwwEkbFSQeCM8UAcH/w0t4R/wCgR8QP/DceIf8A5Bo/4aW8I/8AQI+IH/huPEP/AMg16rRQB5V/w0t4R/6BHxA/8Nx4h/8AkGj/AIaW8I/9Aj4gf+G48Q//ACDXqtFAHy/8J/2g/C9j48+M88uleOGS98W288Qh8A67KyqNC0mPEipZExNujY7HCsVKvja6sfS/+GlvCP8A0CPiB/4bjxD/APINHwb/AOSi/Hb/ALHO2/8AUe0asW8+NGq6b+1Be/DiGJdSF5pGlX1nbXEiWsNrGZb/AO3T+bsLSybIrcLANxYjP7tBLIoBtf8ADS3hH/oEfED/AMNx4h/+QaP+GlvCP/QI+IH/AIbjxD/8g147rn7ZV9eeGfFNzHp0ehx6Ld6JeQ61pMd9fwX+nT6vFbXDRC50+Dzt0W8K1sJ1bzMo+4Ln0rS/2gNbv9e8BWlz4W0vRtM8VWwvY9T1DX2MGyRz9nt7eaG2kguLxodshgEyDk+VJOqM4ANj/hpbwj/0CPiB/wCG48Q//INH/DS3hH/oEfED/wANx4h/+Qa8t+Gf7Smv658SvDnhdI5dZufEPhDQ9Ys7XVrmC3WAvPqn2+4kuYrdRJKYre2CwRx5dlyqRxrPLHsal+0rqfibR/Dh0PTm0W8e88ODWmaVJxYy3esrY3OnfNHtd18m8RnGGXahwpdSADuv+GlvCP8A0CPiB/4bjxD/APINH/DS3hH/AKBHxA/8Nx4h/wDkGvM/Bv7SOs+Jfh1qN4wmnl0bxHY6Lf6pFcQW1y1xPrUUAhFu1u4EQtpY8yFVLqxEZBPnJrn9rS70e11fW/EXgr+zvCNtF4gazvrHVftd7dPpMzxyq1t5KLGJBFIUPmscrhguQ1AHa/8ADS3hH/oEfED/AMNx4h/+QaP+GlvCP/QI+IH/AIbjxD/8g1xGj/tReLNX03TIB8MZrbxHqWvx6Ja22oTalptjIHsrm5EwnvtNt5WCm1dZFW3baGBUuSEPsHwr8dP8SPAmm6/Np40q7mM0F1YrP56wXEMzwzIsm1d6iSNwr7V3DB2jOAAct/w0t4R/6BHxA/8ADceIf/kGj/hpbwj/ANAj4gf+G48Q/wDyDXqtFAHlX/DS3hH/AKBHxA/8Nx4h/wDkGvNP2mv2g/C+tfs2/FfT7fSvHEdxd+EtWgje78A67bQqzWcqgvLJZKka5PLuwVRkkgAmvqCvKv2sf+TWfjJ/2Jms/wDpDNQBFc/tH+D7q3lhfSPiCFkQoSvw58Q5wRj/AJ8K8mu4fhVdeGdG0ZYvi1bDRtD0/RNPvoPAGurcW4spop7W5U/2ZtMySwRtypjbBDIVJB+rrq4SztZp5HjjjiRnZ5X2IoAySzdh6ntXzF4X/aq1r4jfZ7WHSI/Dd5b67oKST2v2ua2v7C/mlUNE19Y2khDCCT50jKEFSkhO4KAaeg/ELwjpviDQdd1bUvi34p1rR7S+sob3VPhtqsbSRXT27uHW20mFCVNrGFIUcM27dkEYsd18LY9Aj0gWvxU+zR+Gr7wsGPw+13f9lunRpHz/AGbjzAYxtONoycqaf4F/a4v5vgzceJbrSJPEd3p89roryR+YLm81aaQDyjaW1tLLHCsckL+YsbO4JMcTrsaSzq/7ZGsafo+h+R8LtfuvEV1Dc3d7o40zWd8cEMvlhoAultM5lJzH9ohtkPO50oAoW938ObXxQNTiuvi+ulf2hDrD+HD8PtZawk1CKFIo7ok6UZgw8qJ/LWURb0DeXknNCzj8BW/228l1z4y3XiW61m31xvEbfDS/juxPDbm3QeXFoqW7Aws6FnhZyGHzfJHs1vE3x08U6dqfi2RdSu4tOsbrXfKt47eCG4jht9FtbqFA0kL7XWWWRsuj8nDKyjbXUap+09P4X1DxdHrHh6K107QNJTULYTX0x1XWCYrdt9taLabJoA9wImlilcpIArRKWAoA5fwtq/w78K+MINajm+Ll/YWN5e6jpfh+9+HutNY6ZdXZc3E0JXS1mJbzpwFlldUEzhVUbdvqH/DS3hH/AKBHxA/8Nx4h/wDkGvPbD9pT4ieItQ8A22n/AA6sdJk1nxRNoWor4gn1WwRol0y4vUls2udNhlcYt5AzPCAHi8sBhL50XWfGz9ouX4QeM9B0ePQ7fXba8Ns9+YJr43djDNci3WUxw2MsCoSW2tcXEAcxuqklTQBrf8NLeEf+gR8QP/DceIf/AJBo/wCGlvCP/QI+IH/huPEP/wAg1xaftNzeG7HX1vtIudSnSXX/AOx/tF9EH1C6s9XNilgpjt0WPc89osZbe+1zuMhjaRtHUf2h/Eo1VxpvgvTrnQbrV7/w3pmpXGuvHLJqdrFcFxPALVvKtjLaTxiVHkfhG8rDHaAdH/w0t4R/6BHxA/8ADceIf/kGvNPix+0H4XvvHnwYni0rxwqWXi24nlE3gHXYmZToWrR4jV7IGVt0inYgZgoZ8bUZh7F8BfGniH4j/B3wf4q8T6dpml6vrWl22oSW+k3Mk9vtliWRWBkRGQkNkp823pvfG45Hxk/5KL8Cf+xzuf8A1HtZoAP+GlvCP/QI+IH/AIbjxD/8g0f8NLeEf+gR8QP/AA3HiH/5BroPjB8Qpfhj4Fu9dtrWzv7xJoLe3srya5jFzJJKsaxp9mtrmZ3O75UjhcseOBlh5Rov7Xh1Twva6lN4Saz1DUtNll0rTpb2WN77UIdU/syazAkt0kjVZ5bPDvGHxc/NFGUIIB2//DS3hH/oEfED/wANx4h/+QaP+GlvCP8A0CPiB/4bjxD/APINcdrf7SmsR2t/dP4XXTvC2of25p+h65Z6ur6hJeafFcuzSWslsY4UcWdy0b75j8se+Ibyq29N/aO1qTxQlg3hCKTw3a6tpehXuuTawPtX2i+s7aeF0tltwrgSXSI+XjwCGUNyigHTf8NLeEf+gR8QP/DceIf/AJBo/wCGlvCP/QI+IH/huPEP/wAg16rRQB5V/wANLeEf+gR8QP8Aw3HiH/5Bo/4aW8I/9Aj4gf8AhuPEP/yDXqtFAHlX/DS3hH/oEfED/wANx4h/+Qa80+E/7Qfhex8efGeeXSvHDJe+LbeeIQ+AddlZVGhaTHiRUsiYm3RsdjhWKlXxtdWP1BXlXwb/AOSi/Hb/ALHO2/8AUe0agDh/EHjf4aeJPih4Z8eXWlfEpNY0GKaKCGL4ea+LecujojyqdPJZolmuBGQwx9okznIxh/B/Ufh58GdQe5065+LusxR6RaaBY2mrfDvWDDp9hatI0EEQh0qMtt81wZJS8jcbnbGa7q8+NGq6b+1Be/DiGJdSF5pGlX1nbXEiWsNrGZb/AO3T+bsLSybIrcLANxYjP7tBLIvm+uftlX154Z8U3MenR6HHot3ol5DrWkx31/Bf6dPq8VtcNELnT4PO3RbwrWwnVvMyj7guQD2L/hpbwj/0CPiB/wCG48Q//INH/DS3hH/oEfED/wANx4h/+Qax9L/aA1u/17wFaXPhbS9G0zxVbC9j1PUNfYwbJHP2e3t5obaSC4vGh2yGATIOT5Uk6ozji9L/AGt7rSofhnazaMddt/EFvo66hetdXMt/Yy6hd/ZIXnFvpos0UuVYNJNbl9sgSMlVDgHpn/DS3hH/AKBHxA/8Nx4h/wDkGj/hpbwj/wBAj4gf+G48Q/8AyDXCfFb9pbVLH4J+INa0TT/7I1qbw/4su7G885Z/sc+lLKkcmx49sm5kD7WGB0O4VD4n/akvbNfAfiO0sFg8PeI9QvrDTLJ7mMNqOFSK0a6kaPFgXuGYFGYsgKK4EzG3UA9B/wCGlvCP/QI+IH/huPEP/wAg0f8ADS3hH/oEfED/AMNx4h/+Qayr74+61p/jCS2k8I2j+FLHXrHwvqesR6w32qLULpINnkWptwJYFlureNpGljfmRhGQo38Zov7U+vw6BpU8PhM67ptj4a0bxFrur6jrUcN1Fb3tzdQHy4orRUnmQWjybQIUYZGUOAwB6R/w0t4R/wCgR8QP/DceIf8A5Bo/4aW8I/8AQI+IH/huPEP/AMg1wuofte3Vv4q8X2ln4C1TUPD2gx6tGuspbaikb3OnxSvKssrWP2SOJpLeWJZEupH3GMGIFmCei/Cf4qax461rXNG8QeGoPDOq6faWOpxQ2up/blks7sTeSXbyowkwa3lV413qCAVkcHNAFT/hpbwj/wBAj4gf+G48Q/8AyDR/w0t4R/6BHxA/8Nx4h/8AkGvVaKAPl/4T/tB+F7Hx58Z55dK8cMl74tt54hD4B12VlUaFpMeJFSyJibdGx2OFYqVfG11Y+l/8NLeEf+gR8QP/AA3HiH/5Bo+Df/JRfjt/2Odt/wCo9o1YXxA+KWs6N8VJvD+n3lzbxQ3vhlZA/kPCYb26vYpkRfJ3qWW3G5mkb+HYIyGLgG7/AMNLeEf+gR8QP/DceIf/AJBo/wCGlvCP/QI+IH/huPEP/wAg15of2tvGj6K+rQ/C2xaybQbzxPCH8UBZGsLNtlzuX7KQszM0ZhQFldXJkkgI210eoftTfYfjJa+DotAg1DSLySS1g1iznvWaK5TTJNRMNxusVtY38uJh5aXckuHjYxgFtgB1H/DS3hH/AKBHxA/8Nx4h/wDkGj/hpbwj/wBAj4gf+G48Q/8AyDXF6L+1RrUmm6Lea/4FttIGvxaBe6RHa64bppLXUtStrFjP/o6CKWH7XFIY1MivnAkGCRqal8c/GF58UtC8OeH/AAxoc2ky+Ib3RNRutS1aaKfZb20c5lhVLd1ztdjtY8lAuV3b1AOg/wCGlvCP/QI+IH/huPEP/wAg0f8ADS3hH/oEfED/AMNx4h/+Qa80+GP7SOseNvh9ol/IJpzba7pWhajqcdxBBcT3k90iyxtbG3fZCIpYW3fu2kDEx7VKStbuv2k/H+rabYy6D4N8LW+qSeJYNFuNE1vxDdwX1pFL5hQ3UX2DdbSOEDLjzUKMHRpVKkgHoH/DS3hH/oEfED/w3HiH/wCQaP8Ahpbwj/0CPiB/4bjxD/8AINZ2jfHzU9U8daZaP4Vt4fBer+INQ8L6drqaqXvGv7JbkTedZmELHCZLG7RXWZ2O2MlFDnb7NQB5V/w0t4R/6BHxA/8ADceIf/kGj/hpbwj/ANAj4gf+G48Q/wDyDXqtFAHy/wDtB/tB+F9W8B6VBBpXjhHXxb4YnJufAOuwLtj12wkYBpLJQWKoQqA7nYqihmZVPpf/AA0t4R/6BHxA/wDDceIf/kGj9pb/AJJ1pH/Y5+E//Uh06ut+J3jOT4c/D/XvFMenHVU0e1a+ntVkKM0EfzTMpCsSyxh2CgZYqF4zkAHJf8NLeEf+gR8QP/DceIf/AJBo/wCGlvCP/QI+IH/huPEP/wAg1w/xA/a6uPDuoSaf4b8GTeKruXUb+209rc388V5b2Mdqt3P/AKDY3ciFbq7W3AaPYTG5MiHarN8fftNapY6H8QmTw/P4Wt9G8IXPiGwk1S9Nhrd6U09bpja2s9lLAwiZ/JkZnkMMq4kh2shcA7r/AIaW8I/9Aj4gf+G48Q//ACDR/wANLeEf+gR8QP8Aw3HiH/5BrvPGniL/AIRDwdruvfZ/tf8AZdhPffZ9+zzfLjZ9u7BxnbjODjPQ14Xa/tQeMI75hqvw1s9P0+2fR57+eLxIJpYLTU51gtWSP7MBJOjeYZotwRVQGOWYttAB3H/DS3hH/oEfED/w3HiH/wCQaP8Ahpbwj/0CPiB/4bjxD/8AINcMv7XTJ4w8ZaLPoemR2mkaZqup6drQvdRFjerY3UNtJG8r6aqmQvcRqVszebXV0PzbN/ovwH+L1x8ZPCupaje6FJ4d1LTdSl0y6sXF0AHVI5Ayi6tracApKnEkEZznAK4ZgCn/AMNLeEf+gR8QP/DceIf/AJBo/wCGlvCP/QI+IH/huPEP/wAg16rRQB5V/wANLeEf+gR8QP8Aw3HiH/5Bo/ZO/wCTWfg3/wBiZo3/AKQw16rXlX7J3/JrPwb/AOxM0b/0hhoAP2lv+SdaR/2OfhP/ANSHTq9QurWK+tZreZd8MyNG65IypGCMj2ry/wDaW/5J1pH/AGOfhP8A9SHTq9J1lUk0e+WRBJG0EgZGJAYbTkcEH8qAPM5v2V/hdcaHa6PJ4Y3ada6HB4bih/tC6G3T4Z1uIod3m5OJUVt5O84wWIyK0Zv2dfhzdeLPG3iWfwra3Gs+NbFNN8QTzSSSLfW6RiMRtGzFFG1VBKKpOASSRmvj3wH+1xrvw/8AhX8IbDwhoGkx6JBo/hs61o8WnSvDYR6jeNbxrFeT6kJgSiMVUW90QVy7AH5eYt/2mvHXw58Y6Hef2/d38V5ceKtOa48RXlxPpOnf8VNb20F3eosgYxQRuY128rvVcohZlAPunR/2fPBWjR6Ci22sagNB1FdW0xtY8RajqLWlwsDwBkNxcOQojkdfL+582ducGvR6+KfiZ+1R4iuviTrvgSTS9N17wLqKeIfD8082mNZZurHSJLqeNZl1FppV3L5bf6NAAJPklYqGaj4b/a0174WeE9Ajv9A07S/B1n8PYdU0HT9P0+e6XU7m20Nb6ay+3fa3Nk0aAkR3ELs8UZcSMWAoA+5KK+ItT+OX7Rt54S8I32oWmieBf7Z8WeH7Cx1aTR4LiLUrW93CaM28Wp3JRI2Ckv5qPIkqhfJZWNfbUQdYkErK8mBuZV2gnuQMnA9smgB9FFFAHlXwb/5KL8dv+xztv/Ue0aum1z4T+FfEXiJtev8ASzJrJksZRex3U0UiNaPM1uUKONmPtNwrbcb0mdH3IStcz8G/+Si/Hb/sc7b/ANR7Rq5L4rfFbXvBvxG8Z6Z4fUSav/Y/hr+y4GtZdR+03V3farE0QtnvrW3T5LUHzPMhPB3vIEjRQDr9F/Zj+HHh+S6az0S7xcfY18u51i9uEhjtLkXVrDCkkzLBFHMoZYogqDkbdpIq9F+z/wCCYdS0u7jstTSLTLr7baaYuu3402Kbz2nV/sXn/ZzslbcgMZCFU2bQi48Us/2nPHviPwCdXsF8L6Dqeh+F77xLrMetWskkV79murm3MMPlXe22BNo7PL5lysfmxgCUDc2RefG/xTfal8d9DhvJtFjtLHUdYtJ9Qlma42roVgwttPZWAiaCaYTSseVMybUJlaSMA+hbX4A+A7FbMW+hmB7ODTra2mjvbhZYI7GWeW0COJNylWurgEg5dJnRy6HbVPwl8A/D3h+38TR3sUeonXPFh8XSCJXt1jukmilt8ASE/I0EbNztdzIxUByteQ/8NIeP9Q8EeF28N6Lb3viPxFq1zptppb2aXF5pqWluWmju47i/s0muHMbSfJMiqjgobhVEsmrD8dvi/q3xA0nQNO+HG2XTrPSp/FFjusZWt3ui3m7ZzqUZiWNUkZSkFyJChXKkZoA9VT4A+Ao2DR6F5XEAcR3lwol8m++3wGQCT94Y7nc6FslfMkUYSR1a5J8FvBVxpkenT6DDdaeh1I/ZbiSSWJv7QaRr1XVmIdZTLJlWyAGwoAwK+adK+JXiG0s7ae41XUNSDLpaGK41G6Vd0vi17UvmOVGyIiFxnayoEcPHlD1P/DTHjbwzpmr+LPEFhoWpeGEg8VvZ6TpVvPDfBtHmmCF53ldH85LeQFREu1ipDMMgAHs3h34IeFPDMelpbrrV8NLvxqVi2s+IdR1NracQS24ZDczyFV8qaVdg+X5s4yARa8K/DW38G+I57vTb+5t9E+ytDb6GsshgimluZbm4uG3O293eUAcDYFIGQ2B4to/xf+Nr6NotprPh3RtD1fXNfttN0/V9SsYltZLeWzuZndba01W7LNE1urBjcIJRKFAjwZK9j+C3jTUvH3w8tNV1mO1TV47u+028NijRwSTWl5NavJGjMzIjtAXClmKhgCxxkgHc0UUUAFeVftY/8ms/GT/sTNZ/9IZq9Vryr9rH/k1n4yf9iZrP/pDNQB6jcW8V1BJBPGk0MilHjkUMrKRggg9QR2rzXwp+zd8P/BcjyabpV80rzWM/mahrV9eups2drRVaeZyqRmV8IMLg4IIAA9E1RLyTTbtNPuILS/aJ1t57qEzRRyFTsZ41dC6g4JUOpIGNw618XXHxd+IE3wT8MatrmtrqviPV/hxe6+b/AENJ9Nl8xbjSwiCIXJgMpFxIDLtTrhfKUurA7N7H0lN+zr8PptLfTxoLw2zW1vbf6Pf3MLgW8xnt5FdJAyzRSEskwIkTPysBxTb79nfwbqVppUUzeJftOmRzQ22qReLdWj1HypXV5InvVuhcSRlkQ+W8jKCq4AwK8U+JP7VXjLQvhjp/irw5DpepahLp+seILnRU0ZpfslhYvHHLFcTz6haeTNDI4il2xyvvYhID5TbutX47eMZPiLqAEnhseE9P8X2PhaXSVtZm1WYXVjbTrOs/nhE8uS5yUMLbo4nO5SM0BZ9j1DUvgl4L1d9Se80YztqLXT3TNdzgyNc2yWs54fjdDGi8YxjIwxJqpqH7P/gfWNQ1K81PTb3WDqFhJpklrqmsXt3aRW8iosiQW8szRQFhGmWiRG468nPka/tT+IP+ED8LawbfQxf6h4HXxPfw7JNtvObqzhYY83KxATz/AHiSDH975WB9H0f4xa1qHjzxnolr4TvfE1jo3iCDR1utDltE+xxvp9ncPLdfaLqMth7mQYhVmCoBszywFma8XwH8Jx6TY6fK/iG9jsNTXWLS6v8AxTql1d210Imi3R3Mty0yKY3kQxq4RlkcFSHbMvjz4F+DPiVrlpq/iDTru5vbdYE/0bVLu0inWGbz4FnihlRJ1jlJdBKrBWZiMZOe9ooEcPdfBPwVeDSPP0NJP7J12bxLZlriXMWoSySSyTZ3/MDJM7eW2UB2kKNi7YrL4GeCtP8AHU3i+HSphrEk8t35b6hcvZRXEsXlS3EVm0ht4pnjLq0qRq7CSTLHzH3d7RQBwHgn4QWXw81bTRoeqapbeGtL0uTTbHw/NqFzcwRmSVHaRmmlfcEWKKOJQAIlMqr8sm1cn4yf8lF+BP8A2Odz/wCo9rNeq15V8ZP+Si/An/sc7n/1HtZoA7fxt4H0f4haC+j63DcS2bSxzq9neTWc8Usbh0kinhdJI2DKPmRgeozgkVzelfAHwHo1j4TtLbQ28rwre3Go6Q097cTSQXE7SPM7O8haXc8rsRIWG7acZVSPQqKAPN7f9nfwDbaxq2pJo0/m6pHeRzWz6ndtaR/a8/angtjKYbeSXLF5IUR2LuSfmbOvF8IfCUK3CppO0XGo2WrSf6TN811aRwx20n3+NiW0A2j5TsywJJz2NFABRRRQAUUUUAFeVfBv/kovx2/7HO2/9R7Rq9Vryr4N/wDJRfjt/wBjnbf+o9o1AHTa58J/CviLxE2vX+lmTWTJYyi9jupopEa0eZrcoUcbMfabhW243pM6PuQla5vRf2Y/hx4fkums9Eu8XH2NfLudYvbhIY7S5F1awwpJMywRRzKGWKIKg5G3aSK5P4xfGLx34Q1r4pyeHx4fGkeBvBH/AAkv2fULCe4ub+6kh1AxRB0njWONXsoy3yuzBmUbCQ41Nc+OmoWPxSl8O2Y0q40yLWNG055/maRVvLe5lbLB9obMUOzjpJ0O4GgDpov2f/BMOpaXdx2WppFpl19ttNMXXb8abFN57Tq/2Lz/ALOdkrbkBjIQqmzaEXFKX9mT4cyX3h66Gi3cJ0EWX2KCDWL6K3Js5TNaGaFZhHcGKQllMyuQTXi/i79rLxlY6Rb6toNnpuqw2eqawNVt4NLWSJdOtddn062lN1JqMPltKkPWKG5JcM3lqu1W7XT/AI0fEBviBZxTWvh278Oal4q1bwnY6dBDPFemW1sry7iuJLlpTGFb7G0TRiI43LIH5MagHYXX7Lvw1vrrXJ7jQbicaxbajZ3NvJq161vHDf7jfLBCZvLtvPZizmFULNhj8wBGxqXwJ8C6xcalLe6BHdLqMt1Nc28lxMbdnuYVhuCId/lp5iqC21Rlyzn52Zj518MPjp4m1DWvDuh+MbnSItall1CDX7ZNIl0xtKuILS2uFt/nu7hJPknZ/OSRo3QqVxtYnz7w3+0J421nQLbxFYyrL4p8UeGvCFzYaJBpzX9qby9t7ye4SCCW+tUjBWNmLvcL8sIBLttBAPoC3+AXgi18XW3iZdOvX1WB4pz5ur3klvPPFCIY7me3aYxT3CxqqieVGl+RDvyqkS2vwJ8DWOkXulw6HssbzSbTQ54vtc532VrJPJbxZL5G17mc7gdx38kgLjwfw/8AHz4n+ILGLxZHqGgwaVD8PbrxDP4ebRnkaa+hMseUnS7OxWlRW2jzAEygZmImrsfFnxw8cXGpeILDwdZaVff2Xpeg6ncXaWL6g9nDeG9a5mNslzC1wES2hKxRushEjFRKdsbAHoNz8AfBd1rGv6i1pqkX9vJcJqWn2+vX8OnXPnxeVM5sknFuHdckyCMMWJfO87q6nSvBuj6Hrl5rFlZ+TqN5Z2unzzea7b4LcymBNpJA2meXkDJ3ck4GMXwB8QLrxp9nZNB1F9Gm0+3vbTxX/osenaoskaOGt4luZLmMEPkCWNcAEbjwT2tABRRRQB5V8G/+Si/Hb/sc7b/1HtGrrNU+GHhnWvEUuu3mm+dqsj2LvcefKuWs5JZLU7QwX5HnlPT5t2GyAMcn8G/+Si/Hb/sc7b/1HtGrjtW+KGvaL+1zc+Dbe5WDS9W0vRnS51QyyWULB9UeaCCNWAF3cRwjaWKrtt3Y+YY1icA9OT4K+DI9LTTV0bFkmjXOgLH9qm4sbhlaaHO/PzFF+bO4Y4IrKvP2dPA9x4sXxRDp93b67EJHt5Bql4bSGZ7Q2bTiz87yDKYGMZk2byOrZ5r528VfHHxtqnwX1uLRdW0rwxBo3g6z1e9ubyW8mv7p7y5vLeNbW5e53wshtOHk84yPIEGzG4+s6v8AHbWDcaZpYGnQ3GoeMta8NSLGHWaO1tdLv7qOVPnyJN1tb5YgrtkOFBZSADZ8D/sp+BfCPw+Hhe4tLvV/P0yx028vJ9SvN5W1IeL7NunY2SrKDKkduyBGwV5UGt7Tf2ffA+j2emW9lYahbnTtXOuw3Sa3ffamvGTZJJLced5swkXiRJGZJOrqx5rwv4d/Hr4ja1+z5o3iLTVsVbTfsNlrcmpabcarqOk2yacJp766t1uYXumlLQSKkDFvKmWQeeW2L1eifG34m+P/AIo6tpnhHw9Z3fgqwu/7Il16S0t5IoZmso51u3J1OOYoGnhP2YW2WQgicbuAD0+x+AngTTZLJ7XQzbm0Fp5Sx3lwFJtZzPbs48zEjRyEkM+Tglc7SRVH/hnHwM2l6lZSW+t3L6hPb3M2o3PibU5tRV4GZoPLvXuDcRKheTCxyKo8yTj52yz9mPxF4q8YfAfwV4g8ZavZa3rmraXb30l3Zaf9iUrJErAOnmOpcZOWXYp7IvSvUaAPNLr4B+GbXXNY8SaDDNpPim8W7mtbqa8u7ixsb2eMo93FYGcQJK2SXeNY3ffIC/7xye78P6Ovh/QdN0tbu81BbG2jthd6hOZ7mcIgXfLIeXdsZZjySSa0KKACiiigDyr9pb/knWkf9jn4T/8AUh06vUbi3iuoJIJ40mhkUo8cihlZSMEEHqCO1eXftLf8k60j/sc/Cf8A6kOnVqftB+IJ/CfwL8fa3aqXudO0S7u4lFxNBlkiZgPMgkjlXkdUdW9CKAKbfs3eAF8KeGvDtrpeoaVp/hwSrpU2k63f2N5bLKcyr9rhnSdlkOGdWkIcqpYEqpEmtfs8+CPE1xqc2s2ur6yNR0ubR54NS8Q6jcwLbTQC3mEUL3BSGR4gVaWNVkO5zuy7E+VXXxO+IFj4t1/QfDGoaT9outf1pheeJILi+js4bS0s5UjiijmiJVmkZdu9Qu8uM7dj1rP9o34gDwtcz6hHoSa1rGiaDrXh6HSdImuzHJqV1JCtjLHLewLO42IBcGa2TLlmRQmGAPe9N8BA6b4tsdd1O61+18R3dxLNbzSSLFb28kSQLbQjeTGgjjBO0jdI8rgKXwI7r4R+E71bxZtJ3reR6fDP/pMw3rYymW0HD8bHJPH3ujbhxWP+z18RdX+KnwqsPEGvWUOn6z9u1LTrqCBFRBJaX9xaFtqzTKpbyNxVZpVBYgSOAGPpFAHlo/Zk+HP9ra5qJ0W8kuNYs7uwuFk1m+eGGG6mSe4W2iM2y1LTRpJugWNg6hgQRmrfhT4I6X4D1nTJvDmo6pp+kwXF5qF9Y3GpXd5Jqd7NHFEs1xPPM7yBER/kbdlijAqUO70eigAooooAK8q/ZO/5NZ+Df/YmaN/6Qw16rXlX7J3/ACaz8G/+xM0b/wBIYaAD9pb/AJJ1pH/Y5+E//Uh06vRte0uTW9Dv9Piv7nSpbqB4FvrNYzNbllI3oJUdCwzkb0ZcjkEcV5z+0t/yTrSP+xz8J/8AqQ6dXqtAHlnhX9mH4ZeF/Dfg3SpfB2j+IJ/CenW+maXq+vadb3d/FHDyp85o8q24s/ybVDMSAOldNJ8I/As0VxFJ4L8PPFcQ3VtMjaVARLFcyCS5jYbOVlkAd1PDsMtk811tFAHE/wDCkPhz/wAJFL4g/wCEA8L/ANvSxmKTVP7GtvtToYTAVMuzcQYmaPGfuEr0OKt2Pwn8D6XrdvrNn4N8P2mr29iumQ6hBpcCXEVoqhFt1kCbhEFAUIDtAGMYrq6KAOBs/wBn/wCF2neG9Q8PWnw28I2ugajJHNe6VDoVqlrcuhyjSRCPa7KeQWBI7V3cUSQRJFEixxoAqoowFA4AA7Cn0UAFFFFAHlXwb/5KL8dv+xztv/Ue0ate8+CfhrXtf8X6l4lt18XweJraxsrrStetra4sYrazkmlt4Uh8oBlWW4ml3Sb23MPmwqhcj4N/8lF+O3/Y523/AKj2jV6rQBxl18Ffh7fWOhWdz4D8M3FnoMjTaRby6PbtHpzswdmt1KYiYsoYlMEkA9RWnqXw98La00x1Dw1o98Zrh7uU3NhFJvne3Ns8rblOXaAmEseTGdh+XiugooA5TxB8J/A/iyxvLPXPBvh/WbO9khlurfUNLgnjneJNkTOroQxRflUnlRwMCq158FPh5qFx4fuLrwF4YuZ/D0ccWjSzaPbu2mpGQ0a2xKZhCkAqExggYrtKKAMD/hAPC4QIPDekbF2YX7DFgbJ/tCfw/wAM370ej/MPm5qzb+EtDs/s5g0XT4DbyTyw+Xaxr5TzszTsuBwZGZmcj7xYk5zWtRQBx3hX4N+APAkYj8NeBvDfh6MXK3gXStIt7UCdUZFlxGg+cI7qG6gOwzgmum0zSbHRbU22nWVvYWxlkmMNrEsaeZI7SSPhQBuZ3ZmPUsxJ5Jq3RQAUUUUAFeVftY/8ms/GT/sTNZ/9IZq9Vryr9rH/AJNZ+Mn/AGJms/8ApDNQB6Lr2l2+t6NeWN3JJFbTxMkkkMzQugI+8rqQVI65BBFeFeHf2TfA19pFveafqsl/perQyTXU+nGCODVIp2SUOrQIqxqzJC7GDYJSiNJvwDXveqI0ml3iIpZmhcBVGSTtPFfEukeB/iV8N/gfo+neGJ/GUct74I8PyatHf/2hfyWMqXUKXyW1ussckMq2jzg29q8MhES+XtlCtWcqcZ6yR20MZXwycaUrX/r+vl2PY9d/Yv8ABfi9lbxPJP4iaa5e9vzfRQE3dwVVEl+WMeS4VEUtDsLhAHLiks/2NPC6eLpPFN/q+p6p4iuJWludUlEEV0w8lIUSKaKJJIFCoM+Uyl8lXLLhRzHwv8I+JdY8QfDmz1HxX4z1vw1aw65eTXBstc8PjzVn05rWC6W9uHupQCbkoZ5W3rvUZjDKeRX4Z+P7jwh9sl174nDV5/BGq6tKq6zqCMNahkUWCLGGARlSRwLdQFm2BpUmZd1R7Cn2On+1cZ/P+C/y/qy7I9Y0/wDY08HWMmov59xv1pZ015reOG2OrrKQWEpijXYCVUv5ezzSo8zfXWfCP9n/AEb4LyMfD11LbQ3CkXtrDDDBbXLAKscnkxIscbIihMxqu4fe3EAjyiOfxjefFqKe5Xx5B4sXxHZvbrGl+vh3+wPssJuQ6r/oJYk3XEn+ledt24QR44fTfCt5rnh3wvPrsHxL12y8N+MbeW68SmTxPZ3mpxyWUyvcDTZCJ7fZK8KMLdTANzsnlo0scbVGEXdIzqZjiqsXCc7p+S/y/qy7I+4qK+X/AIa/8JZP8aNPluP+E5i15dX1oeKE1b7cNA/srdP9gFmJP9C35+wbTbfvtgm807jJn6grY80KKKKACvKvjJ/yUX4E/wDY53P/AKj2s16rXlXxk/5KL8Cf+xzuf/Ue1mgD1WiiigAooooAKKKKACiiigAryr4N/wDJRfjt/wBjnbf+o9o1eq15V8G/+Si/Hb/sc7b/ANR7RqAO8jt/D91r+rwJHpk2tyWkCalGqxtctbEzCATD7xjJ+0bA3GfNx/FWDa/A34b2PhW+8M23w+8LW/hu+2fa9Hi0W2WzuNj+YnmQhNjbX+cZBw3I5ryPxdpfirT/ANq+bWhY64/gGax0G2vpNFjnSWS6WfUvIZ2jBMtrG8iefGmMebC8h8kSq3kXhEfFTVofGFsreOtIXUZPD8klqlvrqPpU7a2i3kEF1qFxP5/l2zN5k1qI7d052FQcAH1zffA34b6nb6Tb3nw+8LXcGkyTS6dFPots62TzSeZM0IKYjLv87Fcbm5OTW5deB/Dl9CIrnQNLuIhczXmyWyjZfPljkimlwV++8c0qM3VlkcEkMQfjr40ab8QPDvhHWfDmi/8ACd/YtO1jVjo2sRP4i1a9KiztZbW2zZ3cU0yyTzXIS4upJIYvs+xgcjHoFw3xOXxldaR9j8R6lpa2D+MxcC5mto7qX+zxbf2IJ1I8pmuy1xsGNgxjjgAHtMfwN+G8Phu08Op8PvCyeH7O9GpW2krotsLWC6AIFwkWzasuCRvA3cnmrWofCPwLq2gPoV94L8O3miPb21o2m3GlQPbNDb5+zxGMptKRZOxcYTPy4rx39jV/Fcdl4yt/EF1r97py3VrNYTa9pus2R3PbL56RDV7ie6KK645k2ZBKqu4lvo+gDmLf4YeDbO40GeDwloUE+gRyw6RJHpsKtp0cq7ZUtyF/dK6kqwTAYcHNYf8Awzn8J/7DfRf+FYeDf7GeSOVtO/4R+0+zs8fmeWxj8vaSvnTYOOPNfH3jn0OigCO3t4rWCOCCNIYY1CJHGoVVUDAAA6ADtUlFFABRRRQB5V8G/wDkovx2/wCxztv/AFHtGrvdS8G6BrNzNcahoem31xM1s0stzaRyO5tpDLbFiQSTFIzOmfuMSVwTmuC+Df8AyUX47f8AY523/qPaNXqtAHIal8H/AAHrUmmPqHgnw5fPpkMttYNc6TbyG0ikBEkcW5DsVwSGVcAgnNTSfCvwVJ4um8VP4P0F/FE5DS622mQG9kIhaAFptu84hdo+T9xivQkV1NFAHEa/8Dfhv4rt44Nb+H3hbWII4oIUi1DRbadUjgV1gQB0ICxrLKEHRRI4GNxzfu/hb4M1DxpbeMLrwjoNz4ttlCQa/LpkL38ShSoCzlfMUbWYcN0JHeuoooAyfDfhHQ/BtjNZ+H9F0/Q7Sad7qW3021jt43mc5eRlQAF2PJY8nvWtRRQAUUUUAFFFFAHlX7S3/JOtI/7HPwn/AOpDp1elatpNjr2mXWm6nZ2+o6ddxNBcWl3EssU0bDDI6MCGUgkEEYNea/tLf8k60j/sc/Cf/qQ6dXqtAGQvhHQlvHu10XThdu8sjTi0j8wtKqrKxbGcuqIGP8QVQc4FUtS+GnhDWNJl0u/8K6JfaZNZxadJZXOnQyQvaxMWigKFSpjRiSqEbVJyAK6SigDL8M+FtF8FaHa6L4e0iw0HRrUMLfT9MtktreEMxZgkaAKuWZicDqSe9alFFABRRRQAUUUUAFeVfsnf8ms/Bv8A7EzRv/SGGvVa8q/ZO/5NZ+Df/YmaN/6Qw0AVP2rI76b4S2kemXFvZ6k3i3wstrcXdu08MUp8Qafsd41dC6hsEqHQkAgMuci3/wAI58b/APoofw//APCDvv8A5c0ftLf8k60j/sc/Cf8A6kOnV6Nr5uV0LUjZNMl59mk8hreNJJBJtO0qrkKzZxgMQCepxQB5z/wjnxv/AOih/D//AMIO+/8AlzXP6hr3xG0jVn0u++NHwostTWS2hayuPCVzHMJLl2S2Qodb3bpXVlQYy5UhckV8sWMfxjm8AeGdBluPHem+G7PxJeWmr+NPsXiq9v8AVoxp4azu2083MWp2yFzskSGT7OLhSRujOCvxB+FnxRvPEiz6MuseKdcI+HbWfizV/Dt3bxXM9veXTyXNzARvQRb43nQkNGGO/aTQB9Ua/rnxI8KX0Nnrfxm+FOj3c0Ylit9Q8I3MEjoZY4Qyq+tgkGWaKPI/jlRerAHe/wCEc+N//RQ/h/8A+EHff/LmvjDx9rXxkX4f+B4dD0X4paV4i0/R7e5nuLtdc1K9vNXGqMl7byNbTx2ixIiGZZLmKWKSGRUhRQMV+gnhm+8VXV/q6eIdG0fS7KKbbps2matLeyXMWW+eZHtYRC2Ah2q0oyzDd8oLAHFf8I58b/8Aoofw/wD/AAg77/5c0f8ACOfG/wD6KH8P/wDwg77/AOXNeq0UAeVf8I58b/8Aoofw/wD/AAg77/5c0f8ACOfG/wD6KH8P/wDwg77/AOXNeq0UAfL/AMJ9B+MMnjz4zraeOvA8Nwni23W8km8FXkizS/2FpJDxqNWUxr5ZjXaS53KzbgGCJ6BDZfGG41O502L4n/DeTUbWKOae0TwReGWKOQuI3dP7ayqsY5ACRg7Gx0NW/g3/AMlF+O3/AGOdt/6j2jVwPi7S/FWn/tXza0LHXH8AzWOg219Josc6SyXSz6l5DO0YJltY3kTz40xjzYXkPkiVWAOz1Oy+MOi2oudR+J/w3sLYyxwia68EXkaeZI6xxpltaA3M7qqjqWYAckVb/wCEc+N//RQ/h/8A+EHff/LmvlXTbH4reJNH8aWsFj4iS6u5vDl/b6bruma9cWel6imuxvJEJb65lN0kMYVpJbMwwsi7lAAyvpuj3Gv2PjD4XNcxfETVdTjIs9X0LUDrMcMF290/2rUZNQgRLG4iVg5W3mVYmhEZtxENsUoB6Nod58UvExUaP8Xfhfqxa1hvh9h8HXU2beYyCGb5dbP7tzFKFfoxjfBO04ualZfGHR4Y5tQ+J/w3sYpZoraOS58EXkavLI4jjjBbWhlndlVV6ksAOTXhngXRfiJD8RvCWteIrPxa3hyTwn4XtfEElqt3FqM18t3rHleZIo82SGKSaJriJCHxNC8jeQsyS3NGtfHHjPSzaak+taovgjxV4d8LeXI0s73z2etQz3GqS4JEm+0Nk5kIyhW4yeuAD1x7r4pR6PHqz/F34XrpUk6WqXzeDboQNM8wgSMP/be0u0rCMLnJchRycVrf8I58b/8Aoofw/wD/AAg77/5c14P4H034jaB4U1TTr2w8VWmpnW9Nn0ZtNS6jtBpbeIozdxvEgwk4RnaRpCfMt5FZMIJlS7N4e+K2h6Hqev8Ahy88YXfjPVY/GVulrqt3cT2kJjuJzpPl20zeRCcRw+U+F3rJgsykYAPa/wDhHPjf/wBFD+H/AP4Qd9/8uaP+Ec+N/wD0UP4f/wDhB33/AMua8L8C+FPFmuaV4Y0oeMPHeo6HfeLYjqS/2R4k0C6s7X+y77zUa41K6nuWheUWw3JKER9uwq7A19E/AePWrb4XaZa6+2pPqNncXlmJNXMjXUkEV3NHbvI8nzuzQpEfMbJfO4k7skAyv+Ec+N//AEUP4f8A/hB33/y5o/4Rz43/APRQ/h//AOEHff8Ay5r1WigDyr/hHPjf/wBFD+H/AP4Qd9/8ua80/aa0H4ww/s2/FeTU/HXge801fCWrNdW9p4KvIJpYhZy70SRtWcIxXIDFHAJBKtjB+oK8q/ax/wCTWfjJ/wBiZrP/AKQzUANfw/8AG2NGd/iJ8PlVRks3gS+AA9f+QzVfTNP+Metabaajp3xO+HF/p93Elxb3Vr4HvJIpo3UMjo660QykEEEHBBBr1XVEaTS7xEUszQuAqjJJ2nivhjwzpvxT0H9nPw9oWoJ4r0bWoBoMOsXNppuq3UVvon2FlhS0tbKWC5SaO4EcdzHDKLgMJHcmAxoAD6SWx+MT6pJpq/E/4cNqMcK3L2Y8EXnnLEzMqyFP7ayFLI4DYwSpHY0mn2fxh1Y3Qsfih8N702s7W1x9n8EXknkzKAWjfGtfKwBGVPIyK8F1D4e+M7jQdZ8R2mueNtb1/Q/ASS6LqVnZarosl9fRX1/JbwTWs0jXE7Rp5UZhuXlMqvvkDl1Ydd4n8F6hrHxa8Pa54mg8bS6dY+Ob+1tZNKutWVYbeWxj+zsY7RhttzMrKZWHlAFldgrEEA9X/wCEc+N//RQ/h/8A+EHff/Lmj/hHPjf/ANFD+H//AIQd9/8ALmvnbSdP8SfB34Z6NF4T/wCEvtdZudc1fwZeWeu3GpTQQXl9KwsdQjF0+JYopYrb97bsUK3E7biS5r0C18F+M9H+IV9rVtqnjW8fT/GtnpVhBfajeS2EmkHSbZZZHgz5UqGd5WadlJWRDhlIYEA9J/4Rz43/APRQ/h//AOEHff8Ay5o/4Rz43/8ARQ/h/wD+EHff/LmvmLwnb/GKP4U+KLmTxR4rm8X3Frpo17Sbnwl4gR7R/tsQ1GW0mlvmjnZYTdDy9KeAOu1oQjCLHZeC/A1ynij4Q69rms+OPFNtZahqVpDfJpfiTSzatIYXt4rq2uZ5bhod6y5numaMrtR22KgoA9r/AOEc+N//AEUP4f8A/hB33/y5o/4Rz43/APRQ/h//AOEHff8Ay5r1WigDyr/hHPjf/wBFD+H/AP4Qd9/8ua80+LGg/GGPx58GFu/HXgea4fxbcLZyQ+CryNYZf7C1Yl5FOrMZF8sSLtBQ7mVtxClH+oK8q+Mn/JRfgT/2Odz/AOo9rNAB/wAI58b/APoofw//APCDvv8A5c0f8I58b/8Aoofw/wD/AAg77/5c1P8AtGw3Nx8Lb2K11XWtIlNzbMZdBsNSu7iZVlV2hxp3+lRrIFKGWIgoGydwyreK6h4y8cWWmxaenhzx7pl7rlh4Sn0yygXUNSWwCXKjUIpr4r8jpGp81pykkqkEqzFlAB6bpt18UtYvFtLD4u/C++umWZ1gtvBt1I5WGXyZiFGtk4SX92x/hb5Tg8Vrf8I58b/+ih/D/wD8IO+/+XNeAXb/ABD8O+H9R0bw7/a+m6vJpviy/TT1gmaQxt4nRjcR26vG8kn2WWVotjK7CQeWwLA0/wAP+ALq6m+GOs67r3j3xXpmm+LrmNZrfSfFOkT6fHLp7KiyQ3NzNeSwm4AJuZmaNRM8ZZYspQB75/wjnxv/AOih/D//AMIO+/8AlzR/wjnxv/6KH8P/APwg77/5c14x8Kobz4K6b4ZEemfEKTTbDxPr1prlo1trGqMzyyTvZyIkgkMsDKsZ86LdF5km5mDM7V73+z22uN8Cfh+fE66iniI6FZnUV1ff9sFx5K+YJt/zeZuzu3c5zmgDL/4Rz43/APRQ/h//AOEHff8Ay5o/4Rz43/8ARQ/h/wD+EHff/LmvVaKAPKv+Ec+N/wD0UP4f/wDhB33/AMua80+E+g/GGTx58Z1tPHXgeG4TxbbreSTeCryRZpf7C0kh41GrKY18sxrtJc7lZtwDBE+oK8q+Df8AyUX47f8AY523/qPaNQBUhsvjDcanc6bF8T/hvJqNrFHNPaJ4IvDLFHIXEbun9tZVWMcgBIwdjY6GjU7L4w6Lai51H4n/AA3sLYyxwia68EXkaeZI6xxpltaA3M7qqjqWYAckVxni7S/FWn/tXza0LHXH8AzWOg219Josc6SyXSz6l5DO0YJltY3kTz40xjzYXkPkiVW8T02x+K3iTR/GlrBY+Ikurubw5f2+m67pmvXFnpeoprsbyRCW+uZTdJDGFaSWzMMLIu5QAMqAfVX/AAjnxv8A+ih/D/8A8IO+/wDlzVPR7T4weINLtdS0v4ofDfUtOuoxNb3ln4JvJYZkIyGR11ohgR0IOK8u0e41+x8YfC5rmL4iarqcZFnq+hagdZjhgu3un+1ajJqECJY3ESsHK28yrE0IjNuIhtil4q4uvimuufBwtF40s9Uhi8Nx3kn2XXbtb+OTUSNSF2Y7hbG2MVvvLtdwySOsg2lCiMoB9D6tZfGHQdKvNT1P4n/DfTtNsoXubq8u/BF5FDBEilnkd21oBVVQSWJwACTS3Fj8YrS+tLKf4nfDiG8u9/2e3k8EXiyTbBl9inWstgcnHQV4H8StQ8eeKvhj4v8ABi6L44v9VtvDnjq21BZtNvTbXTy+cNMjjmZfLuy8ZHlCIybBhTsYhTpeMdH+J09voDxWPiS/8X6Xquqv4kuLczKlzBJDFu/sidl8q3R7baIEXO2RTHI/2gy3FAHun/COfG//AKKH8P8A/wAIO+/+XNU9HtPjB4g0u11LS/ih8N9S066jE1veWfgm8lhmQjIZHXWiGBHQg4rzSaTxLffF6KSxHxCh1oeItLbRRMuppoR8OfZrf7V9pD/6L5xU32Rdf6UJjHjAEeOcsvDfxL1Tw62s3t74/h1nQfBHhy9021jvL6FLjVhfai10JoQQLmTy47ZZIpAwKSLvXlCAD3r/AIRz43/9FD+H/wD4Qd9/8uaP+Ec+N/8A0UP4f/8AhB33/wAua8C1q1+J83xC+J11N4l8U2OsRwa9Fp+h2HhvXZLW7tfss39nfZ75bptNjlA+zSBooEn8xGjJ3M+7274J+Hdd8H+N/FOlXl54k1LQ5NI0fUIbrxDeXF4Wv5fta3gjkmJCcRW7GGPakZf5UQPigC//AMI58b/+ih/D/wD8IO+/+XNH/COfG/8A6KH8P/8Awg77/wCXNeq0UAfL/wAJ9B+MMnjz4zraeOvA8Nwni23W8km8FXkizS/2FpJDxqNWUxr5ZjXaS53KzbgGCJ6BDZfGG41O502L4n/DeTUbWKOae0TwReGWKOQuI3dP7ayqsY5ACRg7Gx0NW/g3/wAlF+O3/Y523/qPaNXA+LtL8Vaf+1fNrQsdcfwDNY6DbX0mixzpLJdLPqXkM7RgmW1jeRPPjTGPNheQ+SJVYA77/hHPjf8A9FD+H/8A4Qd9/wDLmqtzY/GKzvLO0uPid8OILu8ZltoJPBF4sk5VSzBFOtZYhQScdAM189eB4virbeH/ABTqureJPF9z4ohigutZ8OQeGdegAmh1K3kuDZ3c91NazDyUukWHT0jWdJRhCFVR2MPh3WvjX8Rba61ODx1pnhZvGd7PayP/AGho1zHYf2HarGFf93PbQvcCThTGSxdW+9IhAPU4bL4w3Gp3OmxfE/4byajaxRzT2ieCLwyxRyFxG7p/bWVVjHIASMHY2Ohq3/wjnxv/AOih/D//AMIO+/8AlzXg3w10/wCJFr8SPCGueJ7LxVLocvhvwzZ65PBb3EN9NqEb6iInuCi7pIUkdDcRqFIM0TyfuRKrc7r3g/xt8Rvhb440M2/xGn8S33gTXYvFllqk+pwWE+u/uzZxacZWETRtItyoWyP2d4SFl3B0VgD6b/4Rz43/APRQ/h//AOEHff8Ay5o/4Rz43/8ARQ/h/wD+EHff/Lmt/wCGvirw1qFqvh7QbnWZJdMsLW7kg1+K/F7HBO0whMz3o85nJglyshLgAFgAy57agDyr/hHPjf8A9FD+H/8A4Qd9/wDLmj/hHPjf/wBFD+H/AP4Qd9/8ua9VooA8q/4Rz43/APRQ/h//AOEHff8Ay5o/4Rz43/8ARQ/h/wD+EHff/LmvVaKAPl/9oPQfjDF4D0ptQ8deB7q3/wCEt8MKsdt4KvIWEp12wETlm1ZwVWQozLgFlVlDIWDr6X/wjnxv/wCih/D/AP8ACDvv/lzR+0t/yTrSP+xz8J/+pDp1dT8VtD1nxJ8N/EWn+HL6XTfEUlnI+l3UUzRbLtBvg3MpB2GRUDrkblLKeCaAOW/4Rz43/wDRQ/h//wCEHff/AC5qnrFr8X/Duk3mqar8UfhtpmmWcTXFze3ngm8hhgjUEs7u2tBVUAEkk4AFeDfEGb4m+NtF8P8AiG7vPGPgrw74nv8AVNQurK30bXL+90hkS2t9Mga20u5truFXhiu53BJiE0v7xCxjYX/iBP46tn+JMek3/jrxh4kvPAV6bPUrPTdc0WHS71NJjEf2a3I+x3EtxcfvFEX+kwSuyZkUfuQD3b/hHPjf/wBFD+H/AP4Qd9/8uaP+Ec+N/wD0UP4f/wDhB33/AMua2fGXipPEngH4jWvhe5u7jXNGtrvTmWzilSaO++xrMiRHALtiaIho8/McZ3KQPn7/AIVz428P3d9f2eufEa9uNNXwvf2aXWr308U91PeBdV3xFtkqGGMb4CDFAGZo44i26gD2j/hHPjf/ANFD+H//AIQd9/8ALmj/AIRz43/9FD+H/wD4Qd9/8ua+dY9S+JkXxF+J08Gl+LpbCbQPEEkuitF4jW2t7pdQtksmt7yS6ZZ3a3NzMselrbkKTGu5hGU9Y/ZX8VajovhybQPFmp63dXt94gvIPD8muaVqlpPdWkdtDMzBNQknuUjDGXBuJW5+UEfKgAOy/wCEc+N//RQ/h/8A+EHff/Lmj/hHPjf/ANFD+H//AIQd9/8ALmvVaKAPKv8AhHPjf/0UP4f/APhB33/y5o/ZO/5NZ+Df/YmaN/6Qw16rXlX7J3/JrPwb/wCxM0b/ANIYaAD9pb/knWkf9jn4T/8AUh06vULq4+y2s03lyTeWjP5cS7nbAzhR3J7V5f8AtLf8k60j/sc/Cf8A6kOnV3/i3VrHQfC2salqd5b6dp1paSzXF3dyrFFDGqEs7uxAVQASSTgUAc14d+L2n67pGgXlx4f8WaJc6xbW9ymn6j4dvPPtPOlESx3BijeOF1YgurP8i5dsIC1dpe3tvptnPd3c8VraW8bSzTzOESNFGWZmPAAAJJPTFfmP4R+BHxM+IXw3+A+raP4Pa7tNN8PeFrnStbsotJhltRFevcXf2i4ucXqDyvLaJbRlRvMO/OSD6bp/7HvieW4sJrjwZp6XmoXHjm21m6uZbaTzrO+lll0xJiGYvGZDHIqAN5bEsQpLZAPujTNTs9a0201HTruC/wBPu4UuLe6tZFkimjdQyOjqSGUgggg4IINY/g/xl/wmDa8v9h6zon9k6pNpedYtPs4vPLCn7Rb8nzIG34WTjJVuOK+ENS/ZH8S+INA+FWnat8PfFGk+GtI8GLpFzo3hGXw2t7pmtJPG1xfq127xIbgAOLi2kFxmL59pbFbfxE/Zm+Itx/buoaZ4PXxHrUfxA1LXdGtta/sy/wBJuoZoLGNJr+2nkQ7GEM4EsLC4hIJWNhJwAfd97e2+m2c93dzxWtpbxtLNPM4RI0UZZmY8AAAkk9MUzTNTs9a0201HTruC/wBPu4UuLe6tZFkimjdQyOjqSGUgggg4IINfDun/ALIOu658TviTqni3RPEGpa1qtz4g+w61v0NtD1Czu4nWzgujt/tFxGpgCxSboopLdCnygZ+l/wBlvwfN8P8A4AeCPDt34R/4QnUdM0yG1vtLxa83SIFmnzbSSRt5sgaTdu3NvywDEigD1WiiigDyr4N/8lF+O3/Y523/AKj2jV6rXlXwb/5KL8dv+xztv/Ue0avVaACiiigAqnpmj2GiwzRadY21hFNPJdSpawrGrzSOXkkYKBl2ZmZmPJJJPJq5RQAUUUUAFFFFABRRRQAV5V+1j/yaz8ZP+xM1n/0hmr1WvKv2sf8Ak1n4yf8AYmaz/wCkM1AHqtU9R1SHSxbGZLh/tE6W6fZ7aSfDMcAtsU7F9XbCjuRT9SS4k066S0WFrponES3IJiL4O0PjnbnGcdq+Kvgl+zv418ONeR3Xgy40HTLjVfDN9Np9xFodnbma3luTqEsNvpu2IRhXhAMgaZ1Chi20BQD7eqrPqlla6ha2M15bxXt0rtb20kqrJMEwXKKTlgu5c46ZGetfJMfwB8aR+GL+11fw0PEOl+HbvT/D2l+HFvLc/wBs+HLS6aY/6xwhaWOS3jeG4dVf7AFYhXLPa8M/ARPDvijwF4s1H4W2MGl6XrWqT22lSDTnl8K2c7RvbPuaXy444ZI5Zils7+WZsRq2CaAPqq/0ew1WaylvbG2vJbGf7VaPcQq7W82xk8yMkfK+13XcMHDsOhNXK8W+K9vB8dv2fbO4h8K+ItUtdYFlqMWhxW+nfamVZEmjW5t76ZbeSI7V3xO+Sp4wwBXx7TPgJ4uvvit4M8QeKPC+r2D2VroZsG8DR+H49N8P+RHGLizzdg3tvb+Yj7o7KR0eGUx5c7twB9ReFfib4a8bXgtNF1L7bcGzXUNnkSx/uGmlhV8soH+sglXHX5c4wQTo6b4os9W1K4sIIdRSeDfva50y5giO1yh2yyRqj8gkbWO5cMMqQa+VdF+AnjrTfFnhDV7/AMPrquhaTYWkWpeHJLqDZfSJqN9MjqfMCmS2M9vcKshMTYPHmpE8fMWnwB8V6br3xR8Q6l4ej8I+ZpGoamurPBo1ppTavbagl7p11Etli4kiTyRIZL0mXBcEoWbcAfb2qanbaLpd5qF7J5NnaQvcTSbS2xEUsxwAScAHgDNU/D/iiw8UQPPpxuZIFWJ1mmtJoY5VkiSVGjaRFEg2uuShIDZU4ZWA+QtY+D+v+P8AwnpXiXUvhu3jW68W6Rqmo/2bdXVrEdA1a+eF7OeQzOmwwW6xwfaIA88YhyiMXNdJD+znrPiLXvDdp4o8L2+peGk8T6ff6laXc0EsEltD4VnsmMke8+YovDFGUwd3XBTJoA+r68q+Mn/JRfgT/wBjnc/+o9rNa/wJ8K6j4H+FOheH9TtvsU2mia1htfMWQQ2yzyC2jUqSNqw+UAAeAAOMYrI+Mn/JRfgT/wBjnc/+o9rNAHqtFFFAGXb+F9Gs/EF5r1vpFjBrl7DHb3Wpx2yLczxJnYjygbmVcnAJwMnFalFFABRRRQAUUUUAFeVfBv8A5KL8dv8Asc7b/wBR7Rq9Vryr4N/8lF+O3/Y523/qPaNQB6rRXzl8ZP2d7j4n+JvjBqLaFYXGpat4BTw/4Z1e+8tza3csOpxXHl5JaHK3NuruANytjJAIGVqXh/4heIfFGp+PZPhtqlhJb6xod9b+HJdS05r+7it47mG42MtybdWX7RvAeZQyL1DHYAD6ior4O8efAH4keKPD+gu/gCZNXg1fXtXs3sBoU1zptxdeIJ72Iz3d0Wlij+zvG6GxZZN5YOVIXHqUPwA1DR/HVn4wtfDEia9N4z1u51PVNPuoY9Qk0WfTr9YYklaQEI1y1myxBgFkPmEKd70AfT9ZVn4n0zUPEWp6Fb3PmarpsMFxd2/lsPLjmMgiO4jad3lScAkjbzjIz8t/Cz4a+MPhTaeEr3SPhS0Gm6JqN/ZW+j2a6Pp2pzWtxZ26pfXwguPsjyCW3ZHeF97IY2EWQyjnbf8AZ58c2/wf0bQNT8GjVI18MeD9L1PT4odH1C7DWNtcrdrbJqBezMscrwjfKCpRpDGSwWgD7R/tSy/tT+zftkH9o+T9o+yeavneVu2+Zsznbu4zjGeKtV8W+F/2Y9Zh0Xw7Hqvw+tW8SXXw+1Dwv/b0w06SbQ7kpMkAmkRlbYYJBAv2VHCglSsaVa8WfDXxh8RrXxHqWv8Awo1+NZ9O8O21joLz6HqAubmyOotJ9st5rwW8tqGniynmCRg6Mhjdd0QB9kUVw3w58J6/o8FnqGta7dRvNpttFJ4TtYbNdJ0qZY0DraNHbpOUDKwXzJXGD0HGO5oAKKKKAPKvg3/yUX47f9jnbf8AqPaNXqteVfBv/kovx2/7HO2/9R7Rq434jfDrXL39oaz8V+H/AAJb61e/2TJYS654ottPn0+0jFtd+WtpIJvt0EjyzLHKojMUkbOPlbLkA+h6K+HfhN+y/wCII9M/sbXPA11Y+FrjxHpOo3ekatHodrFMsdpcR3jm10rbbmJnaJChDPImA+5cqLuofsp67onw+1G28L+EodP13UfDXizRrt7S7hiknWa4j/smBpPMGUSGNViGdsCjaPLBIIB9q1leJvE+meD9JbU9Xufslis0NuZfLZ/3k0qQxjCgnl5EGcYGcnABNfN0X7Ldr4V8ealrnhfwVp+mSWfi/Rr3Rbm1aKM2tgIbaPUmhG7915g+0CUABpurBztNeb6D+zf8R93j4W/hq48J32vR6c1xd2MGg2lpJfQ6wlw09pFagNLHFCXdHvt8zfMrDJIYA+0IdU0DTPGMmiwrBbeINUt31WWOK3KvcxxGKBpXcLhiu6FPmO7AAHC8b1fHmpfAnxt9o8FXSeDbe5tfDun3kPiDQ472I2/iqZr+1llkDyTmQvcbJbtRcvhpE8u4Yhy9bHhf4IeJf+FtJft4XuPCviGHW9dvdT+KFnPYSTavptyl0llaIC0kztD59i4juYPIjOnALvGzcAfVdFZPhbRrzw/oNrYX+u6h4mu4d2/VNUjt0uJ8sWG8W8UUQ2ghRtjXhRnJyTrUAFFFFAHlX7S3/JOtI/7HPwn/AOpDp1ek6xqkOh6XdahcpcyQW0ZldLO1luZiAMkJFErO5/2VUk9hXm37S3/JOtI/7HPwn/6kOnVq/tBeF9U8cfA3x94e0S1+26xqmh3lnZ2/mLH5srwsqLuchRkkckge9AHWaH4m03xJJqcenXP2h9NvGsLseWy+XOqqzJ8wGcB1ORkc9a1K+XvEn7Ol5468a3x8TeFbXWvDkmra7fC3vpIZYJRPaWcdszxFsP8AvInIDKdjRq+FIRq5Sb9mzxHoHgC+03TfBdvdJrXhfw3F4isimnX02o6jDeSSahNsvWa2nvQjhhPcblZlTLNsUAA+wrDTLPSoZIrK0gs45JZLh0t41QNJIxeRyAOWZmZiepJJPJq1Xkn7KfgvW/h78DdG0LxBYXOlX9ve6nJHY3j2jTW9rJqNzLaxt9k/0dSsDwjZABGmNqKqqAPW6ACqsmmWc2pQai9pA+oW8UlvDdNGpljjkZGkRXxkKxiiJAOCY0J+6MWqKACiiigAryr9k7/k1n4N/wDYmaN/6Qw16rXlX7J3/JrPwb/7EzRv/SGGgA/aW/5J1pH/AGOfhP8A9SHTq9Vryr9pb/knWkf9jn4T/wDUh06vVaACiiigAooooAKKKKACiiigDyr4N/8AJRfjt/2Odt/6j2jV6rXlXwb/AOSi/Hb/ALHO2/8AUe0avVaACiiigAooooAKKKKACiiigAooooAK8q/ax/5NZ+Mn/Ymaz/6QzV6rXlX7WP8Ayaz8ZP8AsTNZ/wDSGagD1NywVigDNjgMcAn615l4b/aE8Maxp/giS7e8tp/Fen2N9Z3VrpOoy6SzXUYaKNb97WOIFidqrL5UjbkBjVmC16FrWoT6VpF5eWum3Ws3EETSR6fZNEs9wwGQiGV0jDHoN7qvqRXyx4K/Yy1Jbb4QarrOp6Hbar4V0Xw3b3cN3oYv7+2n06NfMgsr7z1FvBI2dyrExY5bcQ20AH1pRRRQAUUUUAFFFFABRRRQAV5V8ZP+Si/An/sc7n/1HtZr1WvKvjJ/yUX4E/8AY53P/qPazQB6rRRRQAUUUUAFFFFABRRRQAV5V8G/+Si/Hb/sc7b/ANR7Rq9Vryr4N/8AJRfjt/2Odt/6j2jUAaV18aNJ0v4qX3gnUkNrcpBpjWMke+eW9mvHvB5awohZRGtkztJkqqFmbYqFjVm/aO8BWNnrlzqOoanoseitbC8XWdB1CwcC4uPs8LxpPAjSxtLhfMjDKMgkgc1R174DPffG7/haGma//ZWvrZ2GmqptDJG9lFLcvc28uJF3pMLhCvQxyW8T/ONyHzfwX+xKfCc2qOfEukFrxtIzc6f4bFrdXZsdTS/8++m+0Obq6m27HmOwZO4J1UgHq1x+0b4It/CS+JTJ4gk0kTz207QeFtUlnspIf9aLqBbYy2wUc5mRAQQQSDmtr/hcPhEhvL1YzsNUOiiO3tZpXe8Ft9q8pFVCXzB+8DKCpUggnIrx/wCMP7HZ+Kg1vPiDSCup6hf3v2XX/Do1S1tzc2lrbebHCbiMC6h+ylopzkKJ5B5Zzmumn/Zmin8aXGuL4nvLW3m8ONpItLWERtDqBgFr/akcu7KzC2HlBcEAc5oA9D8BfEzQfiVBqEmivqEcmnzCC6tNX0m70y6iZkV1LQXUUcm1lYYfbtOGAJKnHVV41+zl+z2PgLD4iUXPh5hq8ls/2Xwx4dGi2cPkw+VkRefMWd8bmctkkntgD2WgAooooAKKKKACiiigDyr4N/8AJRfjt/2Odt/6j2jV0nib4ueF/CHiay0HU7y6j1G68rm3025uILcSuY4jcTxxtFbB3BVTMyBipAzg1zfwb/5KL8dv+xztv/Ue0asLx9+zHY+MPjFH49Fv4N1GWWKyhubfxb4RTWJoRbySMGsrjz4mtnYSYJYSjKRsFGGDAC3H7TKW2j6XqU2gva2t5qepabLcSx6jNa2xtdTayWSW5t7GWGFXWOSQmZ4whCrllLSJsa1+0t4M8Hx3H/CSag1rOt3qUENvpNhf6lJJHZSIs7lIrbcCglRnAVlUbiHdUZh5t48/YnPjO0063PiPR5ltbjUphJrXhsahJaG71R78yWJNygtZhvETy4cusaEBMV3jfs67tevtS/4SD/j5g8RQ+V9i+7/asttJnPmc+V9mx0+ff/DjkA1bH9ojwh4jtxL4e1OHUAupafYSNeQXdorx3kvl289uTbn7RFL8xilT9zJtOJQAWHP6T+0u+raXfXcfhe4Mlto1vqyw2v2q+kcy31xaeWIrW1lmbH2feWSNsBjkBVLVauP2c/O1yz1H/hIdv2ey8L2fl/Yvvf2PeXVzuz5nHnfatuMfJszl84HO6p+yOb/wzcaWPEtrMZNPsbLytQ0g3FnP9m1Ke923MAnXzoZPP8p4t65C53c7QAdnqvx80/Sfgfc/El7eCbT7adopoVmmhEIW9+yyCTzoI5I5IyG8yN4gyOjoem6r0P7Qngm48NnWorrV5ohfNpjafH4e1FtTW5VBI0RsBB9qDCMrIcxcIwf7pBrnvCH7OY8L/s/Q/DP+2LJSuozaibzTdJFnaxmTVHvzFDaCVhFGpcxKoc7VA9MVjfEr9k21+IGt6zrEt5oGoXd54k/t+Gx8VeG01fTUB0m0054ZbdpozIf9EWVZFeMqzbcMAdwB2k37Svw5h1rTNL/4SB5rnUEs5IpLfTrqa3jS7ZUtGnnSIxQCZ2CIZWTe2VGWBAztY/ai8E21xq9hpt7cXepafFczGS60nUoNOkW3mWG4K3q2rxOI5GCHyy/z/L16U4f2b0j0HVNPTUtL0tb9NCX7PoujfY7K2OnTiYiGDzm2JIQQE3Hywer14x8N/wBnjx5eeJfHWj67oZ0TRtYt9ShTXr9jctb+bqC3CLZgatOvlSfMzotpYhisbEZUJQB9B+Ef2jPB/jDxNeaBAmuabqNvrUmgR/2toV5aQ3V0kEk5WKZ4xG37uGVvvA4UcfOm7T8P/HDwf4r8R2Gh6Neahql7eQG5SW10e9ktYo8ygGa5EPkwbvIk2CV1L4Uru3rnzn4qfBDxbceD/iDF4X1qKTUdY1yy1/w+ILIRXWk3yyQCWWSd59k0OIixRUjYRmRP3rMK6Ky+Ab6J8RPBusaHqWl6D4e8M6fFpkNjp+lSxahd2sVvJDFa3F2Lny5bZDJ5ixNbna6hlZTzQBb/AGlv+SdaR/2OfhP/ANSHTq9Vryr9pb/knWkf9jn4T/8AUh06vVaACiiigAooooAKKKKACiiigAryr9k7/k1n4N/9iZo3/pDDXqteVfsnf8ms/Bv/ALEzRv8A0hhoAP2lv+SdaR/2OfhP/wBSHTq9Vryr9pb/AJJ1pH/Y5+E//Uh06vVaACiiigAooooAKKKKACiiigDyr4N/8lF+O3/Y523/AKj2jV6rXlXwb/5KL8dv+xztv/Ue0avVaACiiigAooooAKKKKACiiigAooooAK8q/ax/5NZ+Mn/Ymaz/AOkM1eq15V+1j/yaz8ZP+xM1n/0hmoA9TdiqMQpcgZCrjJ9ua+XPDv7ZEOteA/GuufatOe58LT6cl9EsujrFBHPOyEvcDW2tAX2PGqvco8bbSUkDIrfTt/YwapY3Nncp5ttcRtDKmSNysCCMjkcE9K8P0n9kfStHsZVj8deLZtTRdLTT9Wm/s4z6Ymn+eLZIEFmISAlzKp82OQkMDww3UAS+C/2pdH1/RPDty1jqOqx3uhHxBqGtWFtbw2Gn2iPLHLLLm7k4R4mXbC8+77yF1ywo+Bf2xPCXxWktofDNwIblNXsLK5t2lsdTLQ3XnCJw9neukW4wScOxkTb80OHUnr/CH7OvhnwnpMunSXeqa5bXGiy6DdDVJ0Zrm3knmmkLmNEO9muJASuBjGADzTtF+Br2Ol6Zp+rePPFPim30q9tL7Tzqw08PatbqyooaC0iLqwYbjIXY7Bhh82QDip/2q7nWvD/w78SeF/BOtalovinxFJpMNuxspLvUIBpt/cCS2CXmyFhNaIrrdNG0YEodEYZVPE37cvw28Ir4VGqS3FjLrlnHfz295eWFpPpcLTNATNFPdI8zLLHOrJaC4YGB+Duj39X4X/Zx0nw/4mtfEd74k1zxF4gh1wa/JqOoJZQvcTrp1xpyrIlrbQxsohuZPmCiQlY8uVQLTbH9nKz8O6pZal4Z8Z+J/C15Hbm0vJNPNjKNRgF1PdRxzrcWsqgRyXVztaMI2JmBY8EAEF9+0xYWrXxg8E+LNQhh15/DVtNawWhW/wBQV5UMUIa5VguYeZZAkYDglhtk2U9D/a28MajaXV9qfh7xN4Z0yHS9Q1RL7VrOHZOLB0jvoI1hmkcyxSSBMFQshVjC0qjdXZ2/wa0W2hs4lur8ra+JJ/FCZkTJupnmdkPyf6sGd8D73C/Mec4t/wDs1eE9V0OHR72bVLiwjtNZsjH9pVGePU5xNcEsihgysBsKkFR13HmgDJvv2qNN0e2lg1XwV4o0jxOupWOmQ+GL5tOS8uHvFkNq6TfbDahJDBOi7p1YvEU27mjDqn7S0lprHji01b4e+I9Nh8OXtnpttIs9jPJql1dLb+RbxRpcEpI7XKYLkRhfmeSPDBbN5+zeuo+G/EOnXnxC8VXuo+IVjtdW1y6t9JmubyxSKWNbF4nsTb+R+/lY4hDlnbLkEin3n7MuhTQ6lb2niHxFplpdppzxwWtxA32W8sRCtrexySQtIZlW3hUrIzxOFO6M7myAdn8N/iNbfEjSr+4TStS0DUdNvpNN1HR9XWIXVlcKqvscwySRNujkikVo5HUrIvIOQOX+Mn/JRfgT/wBjnc/+o9rNdX8O/h9bfDvSr23TUr/XNQ1C8fUNR1fVDF9qvbhlVN8ghjjjGI44owERVCxrxnJPKfGT/kovwJ/7HO5/9R7WaAPVaKKKACiiigAooooAKKKKACvKvg3/AMlF+O3/AGOdt/6j2jV6rXlXwb/5KL8dv+xztv8A1HtGoA9VooooAKKKKACiiigAooooAKKKKACiiigDyr4N/wDJRfjt/wBjnbf+o9o1QfEn9pLR/hn4pvdFuvDPibWP7Pt7C61C+0i0hlgtI7y4kt7bcGmWR2aWNl2RI7DIOMZIn+Df/JRfjt/2Odt/6j2jVreKPgvonizWNe1K8utQjn1mLSYrhYJECqNOu5LqDZlCQWeVg+ScqBjaeSAYOm/tL+H5ll/tnR9a8Ky2sWqNfR6wtt/oMtikUssEjwzyIXaCYTpsZlMaOSyldtZFn+0Rc6j480y3TSNUs/CVxf2mlXWoXWjxbLO/ntfMWzklF95gkLzWqmRLZ4lbdGXLEtHZ+J/7N9l42s47a0uHC3njG38TajJdT4KRi2FtcwxKsZ3LNbq0BRz924lO7gKdu4+AOl3HjafXv+Eg16PTrjVY9dm8NiW3OnPqKRpGlz80JnBXy43EYlEW9AxQkkkAm+H/AMarX4pfDK/8a6RpGo6To/kSz2F3qX2Wb7WiKx81Y4Ll2XDKVaKYxSqysrKhBxw/hn9qSWbxQ1hq3h7UrnQ5pNDgi8QWNnHDbWsupQw+Qtyr3LPmSeYIFhEvl7l8xgCHbvPBPwTsvB9r4v8AtPiDV/Emp+KmDanqupR2cM8m2AQLhbW3hiyEGN5jLnABYhVC1LX9nnw5a6LJpiXuqG3e90K+LNLHu36TJbSWwz5eNrG0j38ZIZtpTIwAcb48/axg0nwD4z1fRvDmqW01l4d1rWfDuraxBE2mazJYQu7BBFOZlTcAQJVhLpuKEgZqXxp+1ZZfCnTfF+q+KtNE2maT4kk0S2az1DT7Fii2UFyNxv7yBZJCZJMLESxCj5OCToXX7J3h3UNE1vRL3xJ4lvdBvtK1PRrDTJp7bytFt79Stx9lYQB2badqG4abYBhcAsDc8Z/syaL4uutTvIPEniLw9qGo3d5cT3ulSWvmeXdW0FvcW6+dbyKqMltCdwAkUg7XAJFAHrGl6nba1pdnqFlJ51ndwpcQybSu9HUMpwQCMgjgjNWq5LwD4Z1jwt/aNnfamt3osP2e10W0CqXt7WK3jjJkcIpaR5BIx6gDaB3rraACiiigDyr9pb/knWkf9jn4T/8AUh06vVa8q/aW/wCSdaR/2OfhP/1IdOr1WgAooooAKKKKACiiigAooooAK8q/ZO/5NZ+Df/YmaN/6Qw16rXlX7J3/ACaz8G/+xM0b/wBIYaAD9pb/AJJ1pH/Y5+E//Uh06vVa8q/aW/5J1pH/AGOfhP8A9SHTq9VoAKKKKACiiigAooooAKKKKAPKvg3/AMlF+O3/AGOdt/6j2jV6rXlXwb/5KL8dv+xztv8A1HtGr1WgAooooAKKKKACiiigAooooAKKKKACvKv2sf8Ak1n4yf8AYmaz/wCkM1eq15V+1j/yaz8ZP+xM1n/0hmoA9VooooAKKKKACiiigAooooAKKKKACvKvjJ/yUX4E/wDY53P/AKj2s16rXlXxk/5KL8Cf+xzuf/Ue1mgD1WiiigAooooAKKKKACiiigAryr4N/wDJRfjt/wBjnbf+o9o1eq15V8G/+Si/Hb/sc7b/ANR7RqAPVaKKKACiiigAooooAKKKKACiiigAooooA8q+Df8AyUX47f8AY523/qPaNTvE3xlvPDvxdh8Iz6XpOm6O2mtfDW9e1aWx+1SLHPI0Vov2Z4pzGsAaUGZHjjZpNjKoLN+Df/JRfjt/2Odt/wCo9o1dD4g+D/hbxZ4ph1/WbW+1S7hjaOOzutWu309d0TxMwsTL9m3mOSRd/l7sMeaAPGfCf7Xut+LtHZbXwBE3iGTWLHS7S0e/vrO1mS7gllhuDLe6dbzBAYW3Fbdht+ZDI3yU9f2u9c03wzqOva78PIbCyi0PWtUtEtNeFxJcT6VIkV1AwMCCNHkZvKkyxZUy6REha9O8J/s7+BPBUiy6bpuoSXC3dvfC41LWr6/m86CN4oT5lxM7YRJHULnbgjjgYt6l8CPA2r6L/ZF3ofm6f9m1Kz8n7XOv7q/kEl4uQ+f3jjOc5XopUUAcBpv7RPjCHxdJpHiD4eafpNnY67Y6FqV9a+IzdGKW9iie1aGP7Knm4M0ayhjGE3ZQzAHHFa9+2JqF5ofjIxaamjLokmnXlprWkx31/Bf2TarHbXBjFzp8AlJQnabb7QrbztfIUt9E3vwx8M6hfX15cab5lzfalaaxcP58o33dqIxbyYDYG0Qx/KMKdvIOTnl9J/Zm+HWiXF9Na6Ndk3awRtHcaxfTxwxw3K3MMUCSTMsESTKGEcQVByNuCRQB59d/tKa2vjv4dwxaZaiDxto11c6NpH9pQvbzsbm2NrPNepGyRn7K8jlIjKCSVjM5CsehtP2kL7/hJLOW+8JeV4G1LVdV0PTNYsbyW91Ka7sI7qSYPp0dvuCONPvBH5cksjFIh5YMmF6u8/Z68AX1nPazaE3kSpNGqR31yn2cS3Md0xg2yDyCtxDFKjRbTG6AoVNW9D+B/gzw343uPFmn6ZcQ6vNLcXAR9RupLOGec5nnhtGkMEMsh3b5Y41dvMkyT5j7gDpfC3ia08YaDa6vYQ6hb2txu2R6pptxp9wNrFTvguI45U5U43KMjBGQQTrUUUAFFFFAHlX7S3/JOtI/7HPwn/6kOnV6rXlX7S3/ACTrSP8Asc/Cf/qQ6dXqtABRRRQAUUUUAFFFFABRRRQAV5V+yd/yaz8G/wDsTNG/9IYa9Vryr9k7/k1n4N/9iZo3/pDDQAftLf8AJOtI/wCxz8J/+pDp1eq15V+0t/yTrSP+xz8J/wDqQ6dXqtABRRRQAUUUUAFFFFABRRRQB5V8G/8Akovx2/7HO2/9R7Rq9Vryr4N/8lF+O3/Y523/AKj2jV6rQAUUUUAFFFFABRRRQAUUUUAFFFFABXlX7WP/ACaz8ZP+xM1n/wBIZq9Vryr9rH/k1n4yf9iZrP8A6QzUAeq0UUUAFFFFABRRRQAUUUUAFFFFABXlXxk/5KL8Cf8Asc7n/wBR7Wa9Vryr4yf8lF+BP/Y53P8A6j2s0Aeq0UUUAFFFFABRRRQAUUUUAFeVfBv/AJKL8dv+xztv/Ue0avVa8q+Df/JRfjt/2Odt/wCo9o1AHqtFFFABRRRQAUUUUAFFFFABRRRQAUUUUAeVfBv/AJKL8dv+xztv/Ue0avMfjJ8XvG2i/tEad4Z03xd4X8HaTDFpsttZ+Jtch00a6088izxxJLYTPdMqxqgS3ngZGdS+4SJXp3wb/wCSi/Hb/sc7b/1HtGr0mHWdPuNWutLivraXU7SKK4uLJJlM0McpcRO6A7lVzFKFJGCY3xnacAH58fET4gN4S8N+Glgu9JtLy11vxJdpBr82npDqCnxPLm2to57C4nuZN0aPJHDNbbAsTl87WT2CTxJ4x1bxfc+HPD3ix/BNtPd+Mb2e40fSbBpZHtLqyEB/ewOm7NxJvZlLOGbJ3bXX6o1LVbLRbQ3WoXlvYWodIzNcyrGm93CIu5iBlmZVA7lgByat0AfElx8Z/F+j2njbxTH48un16/8ABuga9ZeFL+4tIrKwtroql7qMK/ZZJlhtgZHMpEqLg+aku1VHSeAfGfxF+IUXhDQYfi9o88epXerh/Engu907XpXhghtnije4NhDbiZZZZAwW2A8oqD858xfq3T9UstWWdrK8t7xYJnt5Tbyq4jlQ4eNsHhlPBB5FU5PFmhw6mdOk1nT01ATpam0a6jEomeNpEj2ZzvZFZwuMlVJHANAHzn46+IGteLP2Xfg78QL7x3ffDn+0j4e1LXNY0uS1t4Io7pIvNMr3MUkaRB5RgN8pJUNuBwadj8ZvE2pfFo6TYeOjeeIm8Q6lpV38O/stoxsNLhtrh7XUsCIXKeb5dpKJZJDC/wBrEaplkx9R6Tq1jr2lWep6ZeW+o6bewpc2t5aSrLDPE6hkkR1JDKykEMDgggirdAHwz4p/aC1H4pfDWwi0XWbHxhqFpo3g7UL2wjkjgQa2+uWolt55UjP2eXKqrxEZi3KTGMgHS8S+NLvxZo1nLe6smt6jJp+kyalPcaXbWd3a3i+JLZZrNljBeJYHLRCFpJMbAWeRsyN9qUUAfAfjj44eIfhL4NgXw/4mj8OXI8S+NNQ8jUtQs7W21Ux+J7tfs0UctjcTXUvzktHDLblUYEyAsCv35RRQB5V+0t/yTrSP+xz8J/8AqQ6dXqteVftLf8k60j/sc/Cf/qQ6dXqtABRRRQAUUUUAFFFFABRRRQAV5V+yd/yaz8G/+xM0b/0hhr1WvKv2Tv8Ak1n4N/8AYmaN/wCkMNAB+0t/yTrSP+xz8J/+pDp1eq15V+0t/wAk60j/ALHPwn/6kOnV6rQAUUUUAFFFFABRRRQAUUUUAeVfBv8A5KL8dv8Asc7b/wBR7Rq9Vryr4N/8lF+O3/Y523/qPaNXqtABRRRQAUUUUAFFFFABRRRQAUUUUAFeVftY/wDJrPxk/wCxM1n/ANIZq9Vryr9rH/k1n4yf9iZrP/pDNQB6rRRRQAUUUUAFFFFABRRRQAUUUUAFeVfGT/kovwJ/7HO5/wDUe1mvVa8q+Mn/ACUX4E/9jnc/+o9rNAHqtFFFABRRRQAUUUUAFFFFABXlXwb/AOSi/Hb/ALHO2/8AUe0avVa8q+Df/JRfjt/2Odt/6j2jUAeq0UUUAFFFFABRRRQAUUUUAFFFFABRRRQB5V8G/wDkovx2/wCxztv/AFHtGrzT4+a14jk8efEPSNMm1qWyTQPCcm3S31WZtOE2paulxdx22mzRXUrFYoVZYXUsqKXJSMivS/g3/wAlF+O3/Y523/qPaNXWaD/wiVl458T2Gj2VjZ+KJIrTUtaa1shFLcLL5sVvLNKFAlbFvKoyzFQmDgEZAPBU03x54k/Yt02zmh1K88bDULVYDrOnXZuNsWtIYZZ4JJDcFFhRHbfIZNgJaQnLnz34oXnxGj0HwaumWvj7TvEtjFLPe3Hla9qjXmqi8jM8INnNBZpbj55I5biF7d4nVIoUCNHX2LqXjvRtF8F3PivUZrjT9DtrZrueW7sp4pYox1LQsglB/wBkrn2rburqKxtZriZtkMKNI7YJwoGScD2oA+RfEmnarpOrXEXiSx+IVp4GuNa8TXUh8Cxaml8981xAbF2+wf6QYWiN4VP+pLBfM58utXw5ovxLvPEXgH/hNLXVL7VLHU9An1KVY2ktIrgaJdpeyRlB5ap9oYBmTC7mUdxX014f16x8U6DputaXP9q0zUbaO8tZ9jJ5kUiB0bawBGVIOCARnkVoUAfBvgmz+Ivh24/Z90+DTvFmgvpfh7wnZXljFp+uTW88RiWO++0lJ10+1MQDI8dxA83AYFPkZfvKqmk6tY69plrqWmXlvqOnXcSz293aSrLFNGwyro6khlIIIIODVugAooooAKKKKAPKv2lv+SdaR/2OfhP/ANSHTq9Vryr9pb/knWkf9jn4T/8AUh06vVaACiiigAooooAKKKKACiiigAryr9k7/k1n4N/9iZo3/pDDXqteVfsnf8ms/Bv/ALEzRv8A0hhoAP2lv+SdaR/2OfhP/wBSHTq9VrJ8UeE9D8c6DdaJ4k0bT/EGi3W3z9O1S1S5t5trB13xuCrYZVYZHBUHqK4D/hk74If9Eb+H/wD4S9j/APGqAPVaK8q/4ZO+CH/RG/h//wCEvY//ABqj/hk74If9Eb+H/wD4S9j/APGqAPVaK8q/4ZO+CH/RG/h//wCEvY//ABqj/hk74If9Eb+H/wD4S9j/APGqAPVaK8q/4ZO+CH/RG/h//wCEvY//ABqj/hk74If9Eb+H/wD4S9j/APGqAPVaK8q/4ZO+CH/RG/h//wCEvY//ABqj/hk74If9Eb+H/wD4S9j/APGqAD4N/wDJRfjt/wBjnbf+o9o1eq15V/wyd8EP+iN/D/8A8Jex/wDjVH/DJ3wQ/wCiN/D/AP8ACXsf/jVAHqtFeVf8MnfBD/ojfw//APCXsf8A41R/wyd8EP8Aojfw/wD/AAl7H/41QB6rRXlX/DJ3wQ/6I38P/wDwl7H/AONUf8MnfBD/AKI38P8A/wAJex/+NUAeq0V5V/wyd8EP+iN/D/8A8Jex/wDjVH/DJ3wQ/wCiN/D/AP8ACXsf/jVAHqtFeVf8MnfBD/ojfw//APCXsf8A41R/wyd8EP8Aojfw/wD/AAl7H/41QB6rRXlX/DJ3wQ/6I38P/wDwl7H/AONUf8MnfBD/AKI38P8A/wAJex/+NUAeq15V+1j/AMms/GT/ALEzWf8A0hmo/wCGTvgh/wBEb+H/AP4S9j/8ao/4ZO+CH/RG/h//AOEvY/8AxqgD1WivKv8Ahk74If8ARG/h/wD+EvY//GqP+GTvgh/0Rv4f/wDhL2P/AMaoA9Voryr/AIZO+CH/AERv4f8A/hL2P/xqj/hk74If9Eb+H/8A4S9j/wDGqAPVaK8q/wCGTvgh/wBEb+H/AP4S9j/8ao/4ZO+CH/RG/h//AOEvY/8AxqgD1WivKv8Ahk74If8ARG/h/wD+EvY//GqP+GTvgh/0Rv4f/wDhL2P/AMaoA9Voryr/AIZO+CH/AERv4f8A/hL2P/xqj/hk74If9Eb+H/8A4S9j/wDGqAPVa8q+Mn/JRfgT/wBjnc/+o9rNH/DJ3wQ/6I38P/8Awl7H/wCNUf8ADJ3wQ/6I38P/APwl7H/41QB6rRXlX/DJ3wQ/6I38P/8Awl7H/wCNUf8ADJ3wQ/6I38P/APwl7H/41QB6rRXlX/DJ3wQ/6I38P/8Awl7H/wCNUf8ADJ3wQ/6I38P/APwl7H/41QB6rRXlX/DJ3wQ/6I38P/8Awl7H/wCNUf8ADJ3wQ/6I38P/APwl7H/41QB6rRXlX/DJ3wQ/6I38P/8Awl7H/wCNUf8ADJ3wQ/6I38P/APwl7H/41QB6rXlXwb/5KL8dv+xztv8A1HtGo/4ZO+CH/RG/h/8A+EvY/wDxqj/hk74If9Eb+H//AIS9j/8AGqAPVaK8q/4ZO+CH/RG/h/8A+EvY/wDxqj/hk74If9Eb+H//AIS9j/8AGqAPVaK8q/4ZO+CH/RG/h/8A+EvY/wDxqj/hk74If9Eb+H//AIS9j/8AGqAPVaK8q/4ZO+CH/RG/h/8A+EvY/wDxqj/hk74If9Eb+H//AIS9j/8AGqAPVaK8q/4ZO+CH/RG/h/8A+EvY/wDxqj/hk74If9Eb+H//AIS9j/8AGqAPVaK8q/4ZO+CH/RG/h/8A+EvY/wDxqj/hk74If9Eb+H//AIS9j/8AGqAPVaK8q/4ZO+CH/RG/h/8A+EvY/wDxqj/hk74If9Eb+H//AIS9j/8AGqAD4N/8lF+O3/Y523/qPaNXF+NPhV4pu/2nI/HKaMPEHhCK20W3fSZJ4UEk8U1+ftyKzruktDPDIEk+UrK7xhpoo67T/hk74If9Eb+H/wD4S9j/APGqP+GTvgh/0Rv4f/8AhL2P/wAaoA+b/FX7OPjHUPB/9mah8Nl8WarJ4QttM0W9kv7JV8OX0dxeSXLBpJQyGeOa2AeAP5hiEcpRFDV6JqHw98dS/EDTdJj8HXT6Jp/jbV/EjeI/t9oLWa3u9G1GGJUi87z96z3iRMGjUAjcCyksvpn/AAyd8EP+iN/D/wD8Jex/+NUf8MnfBD/ojfw//wDCXsf/AI1QB85R/s9+LtJ+CVn4d174dXXjjxRpsmn39tdqNJvbTU2TT5IY7TU7a8uokeG1dniKwlRgwzQssjS7Os0/9nvV9T/aGvdf8ZeHda1GG6ucQ3+kpoM2irp7WCQvY3DXEa6l5Bfz1NvHuibcj4yz7fYf+GTvgh/0Rv4f/wDhL2P/AMao/wCGTvgh/wBEb+H/AP4S9j/8aoAg/ZU8AyfC/wCBvhrwtc+Eo/CGo6Xbpa31vCtqEvLhEVZLtTbuwYSkbgz7ZD/EqnivXK8q/wCGTvgh/wBEb+H/AP4S9j/8ao/4ZO+CH/RG/h//AOEvY/8AxqgD1WivKv8Ahk74If8ARG/h/wD+EvY//GqP+GTvgh/0Rv4f/wDhL2P/AMaoA9Voryr/AIZO+CH/AERv4f8A/hL2P/xqj/hk74If9Eb+H/8A4S9j/wDGqAD9pb/knWkf9jn4T/8AUh06vVa8q/4ZO+CH/RG/h/8A+EvY/wDxqj/hk74If9Eb+H//AIS9j/8AGqAPVaK8q/4ZO+CH/RG/h/8A+EvY/wDxqj/hk74If9Eb+H//AIS9j/8AGqAPVaK8q/4ZO+CH/RG/h/8A+EvY/wDxqj/hk74If9Eb+H//AIS9j/8AGqAPVaK8q/4ZO+CH/RG/h/8A+EvY/wDxqj/hk74If9Eb+H//AIS9j/8AGqAPVaK8q/4ZO+CH/RG/h/8A+EvY/wDxqj/hk74If9Eb+H//AIS9j/8AGqAPVa8q/ZO/5NZ+Df8A2Jmjf+kMNH/DJ3wQ/wCiN/D/AP8ACXsf/jVelaTpNjoOlWemaZZW+nabZQpbWtnaRLFDBEihUjRFACqqgAKBgAACgD//2Q=="/>
          <p:cNvSpPr>
            <a:spLocks noChangeAspect="1" noChangeArrowheads="1"/>
          </p:cNvSpPr>
          <p:nvPr/>
        </p:nvSpPr>
        <p:spPr bwMode="auto">
          <a:xfrm>
            <a:off x="1945481" y="2213178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i-FI" sz="1350"/>
          </a:p>
        </p:txBody>
      </p:sp>
      <p:sp>
        <p:nvSpPr>
          <p:cNvPr id="3" name="AutoShape 4" descr="data:image/jpeg;base64,/9j/4AAQSkZJRgABAQEAYABgAAD/2wBDAAMCAgMCAgMDAwMEAwMEBQgFBQQEBQoHBwYIDAoMDAsKCwsNDhIQDQ4RDgsLEBYQERMUFRUVDA8XGBYUGBIUFRT/2wBDAQMEBAUEBQkFBQkUDQsNFBQUFBQUFBQUFBQUFBQUFBQUFBQUFBQUFBQUFBQUFBQUFBQUFBQUFBQUFBQUFBQUFBT/wAARCAIsAo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HvjD4+vvhr4HOs6ZpNvrepS6npmlWtjd3rWcLy3t/b2aM8yxSlFVrgMSI2OFIA5rn/8AhJPjf/0Tz4f/APheX3/ymo/aW/5J1pH/AGOfhP8A9SHTq9G1+6lsdB1K4hbZNDbSSI2AcMFJBwfegDzn/hJPjf8A9E8+H/8A4Xl9/wDKaj/hJPjf/wBE8+H/AP4Xl9/8pq+KPDf7VHifxj8KdWl8Q+Kv+Fl6Je/DnT9S8QwLp+mRxaHqs9/FaiKXdaSRxxyRSSTSC4imCpA8qpsZUrkPFfx0urj4G3kF1d+GZNTtdb8X/YfEPl6MdNvzHDHuQSyaO8d7Pci7kVVgt7Y3SF9zgEkgH3rYfEb4s6rquqaZZeEPhnealpbxx39nb/ES7ea0aRBJGsqDR8xlkIYBgMggjitH/hJPjf8A9E8+H/8A4Xl9/wDKavlDUv2hNa8N3fje9iv7Hwjc6vqXhW3/ALbs10/SLazM+gi4dry9msbr91lNiGSKVhmONCgPHBeF/wBoXx3qHxK+G3jXVNXOkRa94H8PWvi3xda2UMkun251rUoxL9ndPKUTSrFC8u0CITF1jOAFAPuz/hJPjf8A9E8+H/8A4Xl9/wDKaj/hJPjf/wBE8+H/AP4Xl9/8pq+Wv+GpPHNivxA0y+8ayy3Vh4q0u1vvFOmjTrrRvDuj3l/JGzov2ZJbW5hRXhlh1ASlDEJMlW5+kv2U/HuufEHwP4iu9W1z/hLdOsfEuo6donijyoUOsafHIBFcZgVIZMMZIvMiRUYQggZJJANP/hJPjf8A9E8+H/8A4Xl9/wDKaj/hJPjf/wBE8+H/AP4Xl9/8pq9VooA8K8M/Fj4w+Kta8WaZafDfwPHceGtTTSrxpvHV4FklaytrwNHjRySvl3cYyQDuVhjABPQf8JJ8b/8Aonnw/wD/AAvL7/5TUfBv/kovx2/7HO2/9R7Rq8j+N3xF+JVp8RvjTZeFPFN7p9v4Q+HkWv6VpFlp1pOZ9QkTUFBYywu7AGGNhGpGWRB0Lq4B65/wknxv/wCiefD/AP8AC8vv/lNR/wAJJ8b/APonnw//APC8vv8A5TV8ot+2V4p1PXNX1fSvHNpc+BtH1T4frqOqxW1q1nbWl/JOmqs8/l4CF1RGfd+6dWVSjBhVSH9pj4oeNre+OkfEGfTLNrfx5qFpe2elWLs8Om3Fu2nACWBhsCOVJK5dHbJ3bXUA+qNc+I3xZ8M29vPrHhD4Z6TDcXMVnDJffES7hWWeRgscSltHGXdiAqjkk4Ao0H4jfFnxVpw1DRPCHwz1iwMkkIurD4iXc8XmRuUkTcmjkbldWUjqCpB5FfKcnx38e64uk2PiTWrPxLHfXHw98SQDUNFsnTT5NTvSLiCBfJ4RAB5Uj7pkxnzS3zVR0v41fEW08E+JLTw14qj8HQaN4S8c+LI10XQ9NjWW607WpIoFZGtygVlf5yFDORuLbiWIB9l/8JJ8b/8Aonnw/wD/AAvL7/5TUf8ACSfG/wD6J58P/wDwvL7/AOU1cf8AFr4i+LLtfgNa6Fr8vhVvG+qi11O4sLW3nkWJ9LubjEX2iORVZZI0KkqeVGQwyp+UbX9qz43w/Bs68vjGTV9c1T4Z6l4mQpo9kq2F3YalDbNPEiw8q8BkkkWQuofcyCNQEAB9vf8ACSfG/wD6J58P/wDwvL7/AOU1H/CSfG//AKJ58P8A/wALy+/+U1fM+rftZ654h+IXiWDT/iPb6H8LpPGtlpSeN7SGyMOlWDaObg+XPNE8OJrtBGJZg4G8heqkZHhH4zfEe+8a/DTxHrPjjVml1Lwd4km0nR8W1rY+K7mzvkWxKweV+8lubdopT5RD4IMXlo7KwB9X/wDCSfG//onnw/8A/C8vv/lNR/wknxv/AOiefD//AMLy+/8AlNXkn7I3xq8R/EnxpDZv4+HxK0K48E6Zrep3gtrNBouszSSCWxDWsUYTKAnyJt80flDc3zc/WFAHlX/CSfG//onnw/8A/C8vv/lNXP8AxC+LHxh+GvgHxL4u1P4b+B59N0DTLnVbqK08dXjTPFBE0rqgbR1BYqhABIGcZI617rXlX7WP/JrPxk/7EzWf/SGagA/4ST43/wDRPPh//wCF5ff/ACmo/wCEk+N//RPPh/8A+F5ff/KavQfFX/Isax/15zf+gGvzj+Hfxq+JXwZ/Z30uy0HxBLrUH/CptJ8QWEN9Z26pobPfx2k80bxwFmjit5DMTOJgDAWIKkpQB9t/8JJ8b/8Aonnw/wD/AAvL7/5TUf8ACSfG/wD6J58P/wDwvL7/AOU1fPvgL4m/FLxJ4s+GHhuf4u6BrOm+Ida1oS654Lu7DWZHs7W0t54reW4+wwwCdZDKrMluv7qReN+HHCL8evjFq2k6Nfx/E29sTrmheNtQ8uHR9NYWkmjXjR2vlFrck7woEm/eCpbaEbDgA+vf+Ek+N/8A0Tz4f/8AheX3/wApqP8AhJPjf/0Tz4f/APheX3/ymr5ak/as+IGtapZXcfiyPRfErweDZdD8ARWdqU8TQajHbyahcgSRtcOsZmuU3QSIkYs8sCSxPP8Ajj47eONc8PfEKxvvijrenX3hrxholxc674XvNNGkWOl3OqGLyGcWi3FpLEpdJre9Ltm1VmZ45GVwD7F/4ST43/8ARPPh/wD+F5ff/Kaj/hJPjf8A9E8+H/8A4Xl9/wDKavny0/aE8YXPxqs9IsvH/wDaGop48tPD8HgU21i/9peHnsElk1glIRcHIZ7gTxusA8sJswcH7YoA8q/4ST43/wDRPPh//wCF5ff/ACmo/wCEk+N//RPPh/8A+F5ff/KavVaKAPKv+Ek+N/8A0Tz4f/8AheX3/wApq5/xN8WPjD4V1rwnpl38N/A8lx4l1N9Ks2h8dXhWOVbK5vC0mdHBC+XaSDIBO5lGMEke615V8ZP+Si/An/sc7n/1HtZoAP8AhJPjf/0Tz4f/APheX3/ymo/4ST43/wDRPPh//wCF5ff/ACmqv+1N438R/DH4Ty+NPDt39nTw7qNnqOrw+Qkv2nS1nUXseGUkEQs75XDZj4PY/JetftKfGnVo/BUy+PPDHw6tvFeiXvivR9Q8X3trpVjOkuoYs7FnksZ/P8qza1Zoo2hmP2ksZTtFAH15/wAJJ8b/APonnw//APC8vv8A5TUf8JJ8b/8Aonnw/wD/AAvL7/5TV87eNvjd8VtI8L/GDxJa+K1hTQ/Hdt4Pgt5Le1h0/RrJ/sMk9/JcG1lcFBcuvmSLJGinc0UhGKxrz4yfF2TSdPsY/i5ot+W8I+K/EEWv+DX0/V4rk2U9u1msk7WSRPIgkeGTy4Y1YAkKrkMoB9QP4m+NsaM7/D74fKqjJZvHt8AB6/8AIGqjoHxE+LfirRrTV9E8HfDPWNJvEEttfaf8Q7ueCZD0ZJE0cqw9wa+WPh/8ZPE8n7U8Vzd3n/CPeGPGjeFW1vVrW2inEt5Loxe2011kUiGK5kdl81QX3RrGNhk3jnvhR+0B8VL7QvhPoWkeL/BPw7s38M6RqNpFrs1loljrk0t5KtzBFAthIJQEjSMRWr2zIZg2X3AKAfbH/CSfG/8A6J58P/8AwvL7/wCU1H/CSfG//onnw/8A/C8vv/lNXy54/wDiB8QNW8Aav4s1T4ua74Y0vS/jOPDry6bHYWVtpukQ6ybbfNK1uSwVGG4zMYmEcYdG/eeZ02g/tBeMtS+Olno0Hjn7fqh8fy+Hp/h+bWzO3w+li0kerHbELkb8RTifzPIPnBFXoKAPff8AhJPjf/0Tz4f/APheX3/ymrn/AAz8WPjD4q1rxZplp8N/A8dx4a1NNKvGm8dXgWSVrK2vA0eNHJK+XdxjJAO5WGMAE+615V8G/wDkovx2/wCxztv/AFHtGoAP+Ek+N/8A0Tz4f/8AheX3/wApqP8AhJPjf/0Tz4f/APheX3/ymryP43fEX4lWnxG+NNl4U8U3un2/hD4eRa/pWkWWnWk5n1CRNQUFjLC7sAYY2EakZZEHQur+Wt+2V4p1PXNX1fSvHNpc+BtH1T4frqOqxW1q1nbWl/JOmqs8/l4CF1RGfd+6dWVSjBhQB9Xf8JJ8b/8Aonnw/wD/AAvL7/5TUf8ACSfG/wD6J58P/wDwvL7/AOU1fFHxG/bW8e2vw01HUtL8bNpepHUvFlxpGqXD6fZWd7bWd3FHZWiJLp87XU2yVSsKGF3UsWl6Eeon4+fEeb4mXF7/AMJXJFolt8QfDnhseH49Ptfs0lpqOnWskwaQxGbKySs6ESAjLBt42hQD6G/4ST43/wDRPPh//wCF5ff/ACmo/wCEk+N//RPPh/8A+F5ff/KavlDwT+1p4zs7fw9P4l8drc2tj46sdM8V+IlfTZPDwsbizu5FSCZLeKS1AkjiEkdz++iYxqznfzyfhv8AaI8S3Y0f4pazqGoXuvr8OfE6fbrWC3s54kXxXbWsLsslu8cKxRhC7vC+1Y2ZkcgggH23/wAJJ8b/APonnw//APC8vv8A5TUf8JJ8b/8Aonnw/wD/AAvL7/5TV8feD/jl428bX/w01LxD8XrrTNEsvifqnhe51vR9QsTp+oW66YZ7YS3H2KGG43yZjRvJjVwwZU8wJIL3hn9rD4jeIodC8PxePdLsvF9vo/jb/hITqljCItMvbO9aPTnvFihLQiKIbiAvKje6v1IB9Z/8JJ8b/wDonnw//wDC8vv/AJTUf8JJ8b/+iefD/wD8Ly+/+U1Z37JPxMuvix8GrPW7691PU76O8uLK4vtRuLC6WeWJyrtb3FjFFBPAGBVJFRSdpzyDXs1AHlX/AAknxv8A+iefD/8A8Ly+/wDlNR/wknxv/wCiefD/AP8AC8vv/lNXqtFAHhXhn4sfGHxVrXizTLT4b+B47jw1qaaVeNN46vAskrWVteBo8aOSV8u7jGSAdysMYAJ6D/hJPjf/ANE8+H//AIXl9/8AKaj4N/8AJRfjt/2Odt/6j2jV81/tEeKvE/w7/aA+LXjPwv4juNEu9C8KeFp5LSO1t5odQR9Uuo2hm82N2VCjvzEUbJB3cYIB9Kf8JJ8b/wDonnw//wDC8vv/AJTUf8JJ8b/+iefD/wD8Ly+/+U1fMtz+0H8Wbz4n/Fbb468KaDbeG5vEVvH4Jv8AUbcaqLa1spGsby2sWsfOYsyRXBkkuZInSRwI1AXGJrn7TvxJ8F6XJBq3jy5uYdT0rwhrUuqfZdJs59MXUHuWvYrSS4jS0RcQKqNeF9oJBkZypoA+pP8AhY3xZHiEaAfCHwz/ALdNqb4aX/wsS7+0m3DhDN5X9j7vL3kLuxjJxnNaP/CSfG//AKJ58P8A/wALy+/+U1fEXxM+IHj+8+HOqatF4+fUPE7fCXUNdbxR4dXSnvg0erxDyEv7KHAjjTcrrA+0OrsGJAevZdb+NHj/AEf44eE/hzoHjqbxfo3jh9K1fw94sSysLlf7NtkmfWEZ4IkikLrbwlWVcg3nyYwAAD3j/hJPjf8A9E8+H/8A4Xl9/wDKaj/hJPjf/wBE8+H/AP4Xl9/8pq8i/ZV/aE8YeLvDWuwaxaa38VPEOm6nDZ3+peGrzRZNIi8yMvvtZCbNxGoxvgmD3ERZQ2c5r6yoA8q/4ST43/8ARPPh/wD+F5ff/Kaj/hJPjf8A9E8+H/8A4Xl9/wDKavVaKAPKv+Ek+N//AETz4f8A/heX3/ymo/4ST43/APRPPh//AOF5ff8Aymr1WigDwrxx8WPjD4B0W21PUPhv4Hmt59T07SlW28dXjMJby9hs4mO7RwNokuELHOQoYgE4B6D/AIST43/9E8+H/wD4Xl9/8pqP2lv+SdaR/wBjn4T/APUh06r/AO0Z408QfDn4E+OvE3hSy/tDxHpek3F1Y2/lGXMiqSG2DlgvLY77aAMy48V/Gq1gknn8AfD2GGNS7ySePr1VVQMkknRuAB3qtovj74veJdIs9V0jwZ8NdV0u8iWe2vrL4hXk0E8bDKujroxVlI5BBwa+V18ZeK/GGqfCy98RePvCXxIsU8bXH9nXmgarbaq9uh8P3hkgupIbK0iJ35dV8gMFl2sWwCcXwb+0D8StN+E1tqmmeKY9GsfDPhLwRqkejafounw2d09/eNBdROgt/wB3G0a8LCY9hwVIAKlXK5X2Ps//AIST43/9E8+H/wD4Xl9/8pqP+Ek+N/8A0Tz4f/8AheX3/wApq+V/iJ+0Z8YvDeqfFrwlB4gmtdV+G2keINeutafS7Upf200cL6IoBjKbkWabdtUZNph85INm++OnxW8KfE7WrSf4gXOsaVovjLwlposbjSrCMXVrrEURuoZHSAMFiYkwshV13MJGm+XaxWfY+n/+Ek+N/wD0Tz4f/wDheX3/AMpqP+Ek+N//AETz4f8A/heX3/ymr4+0z9rDxleTXhvvFdx47hNh43HiLwhY6XYNLpVnYSMljcgeQWy52xZm3xSeZ9wmN8+gfsV/FrV/svj7TbHw/b+OtOtddsYLfUPBc2jNFDC+nWwLS3CRabFcJEY/LBjty6bDH86xqaAs+x9A/wDCSfG//onnw/8A/C8vv/lNR/wknxv/AOiefD//AMLy+/8AlNXqtFAjyr/hJPjf/wBE8+H/AP4Xl9/8pq6r4T+Ov+FofCvwb4y+w/2Z/wAJFo1nq/2LzfN+z/aIEl8vftXdt343bRnGcDpXV15V+yd/yaz8G/8AsTNG/wDSGGgA/aW/5J1pH/Y5+E//AFIdOr1C6tYr61mt5l3wzI0brkjKkYIyPavL/wBpb/knWkf9jn4T/wDUh06vVaAMTwV4N0f4d+EdH8MeHrP+z9D0m1jsrK1815fKhRdqrvclmwB1Yk+9bdFFAHM+FPhv4f8ABOteJdX0mzli1PxHeC/1S7uLua5kuJQgROZXbYioAqxptRQMKorpqKKACiiigAooooA8q+Df/JRfjt/2Odt/6j2jV6rXlXwb/wCSi/Hb/sc7b/1HtGr1WgAooooAKKKKACiiigAooooAKKKKACvKv2sf+TWfjJ/2Jms/+kM1eq15V+1j/wAms/GT/sTNZ/8ASGagD1WiiigAooooAKKKKACiiigAooooAK8q+Mn/ACUX4E/9jnc/+o9rNeq15V8ZP+Si/An/ALHO5/8AUe1mgD1WiiigAooooAKKKKACiiigAryr4N/8lF+O3/Y523/qPaNXqteVfBv/AJKL8dv+xztv/Ue0agD1WiiigAooooAKKKKACiiigAooooAKKKKAPKvg3/yUX47f9jnbf+o9o1eq15V8G/8Akovx2/7HO2/9R7Rq8U+OGk/EvXP2mkgi8X+KPBfhWG20eXQbvQ/Dur6taTTi6ka8jn+xTpbx7gsSOb6OVPLclNm1mIB9HWHxh8Gat4wsfC2n+IbPUtbvre7uYILEmdGS1mWG5BlQGNWjkdUZGYMDkY4OLHxE+GPh34qaVZaf4jtLi4isbxNQs5rK+uLG5tblFZVlint5EkjYK7rlWGQ7A8E18E6loPxj8LeCfEFv4Z0zxxpUjab4+uoYNLtryLdeSazG9jIFQDMrxtI0RxuZSxXIJrsrnwr8VfCvxe1OXSr74kX2jad8Q/C0dgt5f6jd2r6Zd2sH9rswdis0CuWyX3Jbsp2eVl9wB9V/ANvAUvww0+X4asZPCTXN4IZnNw0ks63UqXLyPcfvXczrLudySxyckEGrfizTPAnh3xto/jvxLd6fpWvQ2s2h6dqOqah5CCOXE8sUSO4jMjC23Fgu/ZE3O0EV8f8Ag2P4sw698KJtdh8fa6lzquo6fqei3U2t6eLe3l1u+C6g15buIyYbb7OwgvAFeERiBsscZvwy8K694A+Gvw28PappvxU0zwpaeIfEMfjCDRV143yXOZ204xGAmdrVlJYva5gaUoZCWZsgH6BafqFrq1hbX1jcw3llcxLNBc28gkjljYAq6sOGUgggjgg1YrzT9muPxjF8BfAyeP2un8YDTIv7QN8Qbnfzt84jrJs27++7dnnNel0AFFFFABRRRQB5V+0t/wAk60j/ALHPwn/6kOnV3ni3w2virRJrD7bdadIxV4ryykKSwyKQysD0OCB8rAqwyGBBIrg/2lv+SdaP/wBjn4T/APUh06of2stY1TRf2b/iFNoN5e2PiGTR7iDS5dNkdLr7W6FYVhKfN5hcqF28liAOamVramtNzU06e/QwLfwLoV14/vfBMXxF8Tt4ns9Oi12ex+0SDY0sjxx3u/ZsOXjcfZw3lDGTEARW7dfA6KxtZrm58d+I7e3hQ3cs0uohUS5AybpiRgAAEmE/uP8ApnXy58UfEOsabrHiHSfD/wASPFGn6MvhTR7KLUnvdS1RZNd/ta5lurVvIlFwJZI/LjkFqRNFC67FCIqjjpfFeqt4o1XxxokXiDw5451X4ZR6JosM+v6lqMUHiCOS8BsppZ3KCbyWhkSG7APmyZ2mYuTz8tHv+J7ftsz/AJX/AOA/8A+rPBvwR8FeJNY1jxJ4U+Il7q+oX0Nm2o6jpOsRzmW4WLzrW4kZMj/VXO9IT+5KSqRGQRXW/wDChW/6HbxP/wA9/wDj/wD+Xz/n56f+Qf8AUf8ATOvLP2UfHMFx478bw2HiLxJeeBZf7MsNJh8aXt5NfjWEgmbUIoxek3AUKICVPyBlcoAA9fVdVGnTlsc9THY6k7VHZ+aX+R4toP7Men+F9NXT9J8UeINPsld7sQ295tX7c7F3uz8vLMzMxiP7kkkmPJrRHwFYHP8Awm3if/nv/wAf3/L5/wA/PT/yD/qP+mdesUVXsYdjL+0sU95/gv8AIjgR44UR28xlABfGMn1xUlFFbHm7hXlX7J3/ACaz8G/+xM0b/wBIYa9Vryr9k7/k1n4N/wDYmaN/6Qw0CKn7VlnNqXwltLS3v7jSp7jxb4WijvrRY2mtmbxBp4EiCRHQspO4B0ZcgZUjIq3/AMKb8Xf9F2+IH/gD4e/+VVH7S3/JOtI/7HPwn/6kOnV6Nr9rPe6FqVvbGQXE1tJHF5U5gfcVIG2QAlDnGGwcdcHFAHi+veDfF2g+KvDGif8AC2vizqP9uy3EX9o2GjeHpbPT/KhaXddyf2WPKV9uxDg7nZV4zmui/wCFN+Lv+i7fED/wB8Pf/KqvlT4a/sw/FLw/b+CtL0nwta+D9N8Pazrp0zVJodNstTiguNBmtrW61AWEskU8yzyxw+dEDI6wiR0Uk1V8Bfsd+IbH4f6FYN4O8VWOrTa54UfxNp2t3egJpl3b21wTfTQCwZWmIRpQ8lwPPmR0B3tkAA+k9T8G+LtN8b6H4b/4W18Wbv8AtW2ubj+17XRvDz6fZ+T5f7u4m/sv928nmfIuDu2P0xXRf8Kb8Xf9F2+IH/gD4e/+VVeCfDb9nX4jeC/iJ4Tk0fSdP8NaLoGq+OxpktwsN1ZabZ397bS6cBaxXEbmN0SUiNGUpjDbMgH7A0GHVLfRrSLW7yz1DVlQC5utPtHtYJH7lInllZB7GRvrQB51/wAKb8Xf9F2+IH/gD4e/+VVH/Cm/F3/RdviB/wCAPh7/AOVVeq0UAeVf8Kb8Xf8ARdviB/4A+Hv/AJVUf8Kb8Xf9F2+IH/gD4e/+VVeq0UAfL/wn+E/ii68efGeKL4z+OLN7bxbbxSzQ2ehFrpjoWkv5km/TGAYK6x4QIu2NPl3Fmb0v/hTfi7/ou3xA/wDAHw9/8qqPg3/yUX47f9jnbf8AqPaNXPePvhP4g1n44aXcWFnHL4F1ybT9S8RSeaimG60x5JbY7SQztPI1mCQGUJYEHG8ZANXVPhh4n0e3imn+OfxJkSSeK3UWuj6FcMGkkWNSVj0hiqAsCzkBUUFmKqpIoaP4P1PXvDs2vWf7Q3js6PC1wkt5NYeH4Uj8iR45ixfSRgK8bgsePlznHNeDfDD9nn4h6Q2sNc+DH0KS+v8Awff39vBHoljYzXtnr0d3qEtpFYbSbdIF3RvdZuXUbT8wAPV2/wCydMdJnA8G6bHq2u2Xiu1125uWhkN59qujLpwuDuYyqu2NkHzeVjACcigD2W3+Efim6gjng+PXj2aGRQ6SR2fh1lZSMggjSuQR3rO8N+A9a8XWdzd6T8f/AIgXdvb3tzp8r/2boCbZ7eZ4Jkw2kAnbJG65HBxkEgg14dqn7Oer6t4i8CXbeAfFHh7w9pui2Ftp2k+F4/C6zeHdQhu55Lqc/aTIIPO3wS+bYS+Y+wiQbkQU/wCI37OPi3xJJZpq+geIdX8PJq/ie7XTvDL6DNdwTXerNPaXYXVQYUzbs2JYnWeJiAAN77QD6D/4U34u/wCi7fED/wAAfD3/AMqqP+FN+Lv+i7fED/wB8Pf/ACqry7xF8EfHI8TeJ7TSdMs9U8Ow6fqHiTQv7eeGWKfxBc6cLEW1zED8ybjdzykrsZr75T8pA6P9j34Yaz8LdH8a2V/oOpeG9IvNYjutKsdUj0iCby/scCSuYNKAtYsypJgIMkBWYliaAOu/4U34u/6Lt8QP/AHw9/8AKqj/AIU34u/6Lt8QP/AHw9/8qq9VooA8q/4U34u/6Lt8QP8AwB8Pf/Kqj/hTfi7/AKLt8QP/AAB8Pf8Ayqr1WigDyr/hTfi7/ou3xA/8AfD3/wAqq80/aa+E/ijTf2bfivd3Hxn8capBb+EtWlksbuz0JYblVs5SY3MemI4VgNpKOrYJwwODX1BXlX7WP/JrPxk/7EzWf/SGagA/4U34u/6Lt8QP/AHw9/8AKqqep/C/xRpMMMk/xz+JEiyzx26i10fQrhg0jhFLCPSGKoCRuc4VRlmIAJr1XWILm60m9hsphbXkkDpBMekchUhW/A4NfGnwn/Zx8T+GfDMELeHfFVl4gOseGbvWDqsvh9NPvZLTUoZ7u7hawEc07hUlbzbtRNIpXIL5UAH0F/wpvxd/0Xb4gf8AgD4e/wDlVR/wpvxd/wBF2+IH/gD4e/8AlVXqtFAHlX/Cm/F3/RdviB/4A+Hv/lVR/wAKb8Xf9F2+IH/gD4e/+VVeq0UAeVf8Kb8Xf9F2+IH/AIA+Hv8A5VUf8Kb8Xf8ARdviB/4A+Hv/AJVV6rRQB5V/wpvxd/0Xb4gf+APh7/5VUf8ACm/F3/RdviB/4A+Hv/lVXqtFAHlX/Cm/F3/RdviB/wCAPh7/AOVVeafFj4T+KLXx58GIpfjP44vHufFtxFFNNZ6EGtWGhas/mR7NMUFiqNHhw67ZH+XcFZfqCvKvjJ/yUX4E/wDY53P/AKj2s0AH/Cm/F3/RdviB/wCAPh7/AOVVU3+F/iiPV4tNPxz+JJuJIHuFddH0IwBVZVIMw0jy1fLjCFgzAMQCFYi1+054H1z4h/Ca60XQo7m6eS+s5b2xsjaCe8s0uEa4hjF4jWzs0YbEc48t8bHIVia4v4E/CHVPA/irwZdRaPr+maDp+ga5ZPB4kfSkubOa4v7CWKFYtNP2dIysEzKsQ2qBg7SQKAO2/wCFN+Lv+i7fED/wB8Pf/Kqj/hTfi7/ou3xA/wDAHw9/8qq9VooA8q/4U34u/wCi7fED/wAAfD3/AMqqP+FN+Lv+i7fED/wB8Pf/ACqr1WigDyr/AIU34u/6Lt8QP/AHw9/8qqP+FN+Lv+i7fED/AMAfD3/yqr1WigDyr/hTfi7/AKLt8QP/AAB8Pf8AyqrzT4T/AAn8UXXjz4zxRfGfxxZvbeLbeKWaGz0ItdMdC0l/Mk36YwDBXWPCBF2xp8u4szfUFeVfBv8A5KL8dv8Asc7b/wBR7RqAD/hTfi7/AKLt8QP/AAB8Pf8AyqrK8L+Atb8aeHdO13Rvj/8AEC80rUIVuLa4/s3QI/MjYZB2tpAYfQgGue+InhK51D9pjw/odoiS6D4ohtvEOuwowBik0eZWgkI65mlnsUPUFbIjA5z5n4c/Z28T6P8ABq+8NeMPBGpeL9TuYtLniutNbSrqTyrdt8el3UF7cJby28Eyu+1CqOs+4EXAeZgD22XwHrdtfSWlz8fviDZSrPFbK15pmgQRzSyLuRIZH0gLKxAPEZYgjBweKbceBtaht5Jovj98Qr9I7xbCUabpeg3jRTlgux1h0him0sNxYAIOWIAJryrxJ+z/AKz4k0a21LxT8J9D8RS2dx4cu28L6dDYPBtgtDDeW9olzIsSIhYAI7qCiYBbAzW8Xfs63NvpfjXRNK+EVodP1PxmurahfaXpXh64uNU09re4aI2iX7GHzobh0V/tUa7UnnMW9mzQB69ofgPxF4hZRa/HD4oxbrO3vh9u8PaPafu5g5RT52jLiQbG3xH95Hld6ruXNyH4YeIbjUbnT4v2gvHEt/apHJPapbeHDLEr7tjOv9lZUNsfBPXa2Ohrwux+APi+T4crp/i3wfq+uSN4M8I6Y+nWE2k3vm32n3eqTSwzxXc0dvPAnn225SVDBx5RDJuS1q37PfiZ7fxdd6d8NdH8P+LPEPgnR7Z9V8MxadBDbz27ML/TImlLMvnRCOJN0ckBVEWR8IKAPdf+FN+Lv+i7fED/AMAfD3/yqo/4U34u/wCi7fED/wAAfD3/AMqq8Z+H37K+nX7eFtN13wRrUvg23u9VuLzQfGkehrBA0tvapF5dppRFqIWaJ5AoTImDysA5Vz9B/AzR9e8PfBP4faV4pWRfE9j4e0+11VZplmcXaW0azBpFJVzvDZYEg9QTQBhf8Kb8Xf8ARdviB/4A+Hv/AJVUf8Kb8Xf9F2+IH/gD4e/+VVeq0UAeVf8ACm/F3/RdviB/4A+Hv/lVR/wpvxd/0Xb4gf8AgD4e/wDlVXqtFAHy/wDCf4T+KLrx58Z4ovjP44s3tvFtvFLNDZ6EWumOhaS/mSb9MYBgrrHhAi7Y0+XcWZvS/wDhTfi7/ou3xA/8AfD3/wAqqPg3/wAlF+O3/Y523/qPaNXmPxk+CWu+Mf2iNO8TXmm+KNU0a3i00aRfeGf7BJ0maKeR7hpW1BPtECtmElrNy0ihlYfIgYA9C0n4X+KNZs/tVv8AHP4kRx+ZJFtu9H0K3kyjsjHZJpCtglSQ2MMuGUlSCbn/AApvxd/0Xb4gf+APh7/5VVq/A3wvqng7wFLp2sW32S9bXNavBH5iv+6uNUup4WypI+aOVGxnI3YIBBFegUAeVf8ACm/F3/RdviB/4A+Hv/lVR/wpvxd/0Xb4gf8AgD4e/wDlVXqtFAHlX/Cm/F3/AEXb4gf+APh7/wCVVH/Cm/F3/RdviB/4A+Hv/lVXqtFAHlX/AApvxd/0Xb4gf+APh7/5VUf8Kb8Xf9F2+IH/AIA+Hv8A5VV6rRQB5V/wpvxd/wBF2+IH/gD4e/8AlVR/wpvxd/0Xb4gf+APh7/5VV6rRQB8v/tB/CfxRYeA9Kln+M/jjUUbxb4YiEN1Z6EFVn12wRZB5emKd0bMJFBO0si7lddyn0DVfgL4h1zTbjT9R+Nnjq+sblDFNbz6f4dZJFIwVYHSeQRVv9pb/AJJ1pH/Y5+E//Uh06up+K3gj/hZHw38ReGknWzutQs5I7S8Zd32W5A3QTgYPMcqxyDg8oKXqNScXdbnln/DIsX/RTfFf/Hj/AGZ/yCPDn/Hr/wA8f+QT9z/Z6VT1j9lu00LSbzUbn4leNJbe00xrORLPw9oF1M1moyYEhi0dpJBxxGikk8AE15h8Qf2ffG/xH0Xw/rni7wrq17JrV/qmqeJfCugnQr2e2u5UtoNOcLqoktHEFpatCXjYSBpyUO1pBV/4gfAnxTqj/EmDw/4H1XVtR8Q+Ar3R5PEnjJtIlvZbr+yY7a3gs7yG486PzHH7+OVBAZA8qNHk+dPs4djq+t4j/n4/vPQ5P2f7XwHrWgTr8X/GGmareldC0yS30bw+ZWAjkmECldIJVAkMj84UBCTiuz/4U34u/wCi7fED/wAAfD3/AMqqm+I7PY/F74U384X+zWutQ0/zGx8l1LaF4T04ysE6A8cuF6sAfk74P/B3xF4m+DOhan4W+H//AAj8U/gazttYY3lpGfGxNzYziIMkpb/j0t723zdCID7cEB8tSwpJR2MJ1J1Hebuz6W1TwFrei6to2mXnx/8AiBDfaxNJb2MX9m6A3nSJE8zjI0ghcJG7ZYgcY6kCrMfww8TyaxPpg+OfxJFzDBHcs7aPoQgKuzqoWY6R5bODG2UViygoWADqT5X4e/ZrXxHrOjLqnwytfD/w7bxbcaqvga/azkttPtv7HNuDJbQSyW+JLsGTyYjIuXWRsOzheJt/h/reuad4h8DQ6Rb+JtT0Xwj4V0jWtHQabqdxbpFqOoStAi3rPafaVt2hkQXBICsrYJK5ZmfS3/Cm/F3/AEXb4gf+APh7/wCVVH/Cm/F3/RdviB/4A+Hv/lVXyvrn7OHxHvPhv8PdLPgi8m1LQhfvp00EXh1rzTJG1ZprcXFxKP8AR4ltREUXTNhVgy/Iqxhfa/DvwEvtC+Kmh+NIPDkFvrcnjvV7rVNYE0RuG0SaxvhDGX3bjCblrN/IXo53lAd7UAd7/wAKb8Xf9F2+IH/gD4e/+VVH7J3/ACaz8G/+xM0b/wBIYa9Vryr9k7/k1n4N/wDYmaN/6Qw0AH7S3/JOtI/7HPwn/wCpDp1eq15V+0t/yTrSP+xz8J/+pDp1ei+IdKbXvD+p6atw9o15ay24uI/vRF0K7hyORnPXtQB554k/aY+HuiaLc6lp/iKw8WJaavYaJeW/hu+t72azubu5W2iEyrIPLG9jnJzhGwCRiuf8SftWaLa2fj6Dw9aabrniDwjb3k11p9z4s0e1jDW86wlZpBdSPahixIaaNQuwiTY+FPi/hP8AYg8RaP8ADzR9Fm03Q7XxNpL+HbX/AISNvGGramL+y06/juXQWtxBsswQjskUJZA0rKCi8nJ8XfsT/FrxtqHjGXVvEWjajPqHh/xFolpqV94h1G4M/wBtvUmtD9jeAw2EcUEaRNHbbhlAfm7AH1vffHT4daLftp2rePfC2l6rGkrzWF1rdsk0XlRedNuUuDhI/nY44X5jgc1Y1D4z/D7SNP0C+v8Ax14asrLxB/yB7m41e3jj1L7o/wBHYvib76fcz94eorwC6/ZH8SXXjOHWXudBeNPirY+ODveUyfYYNKFqY/8AVf67zhvVc7cc7weK4LSf2DfFOmab4dttYt9E8aafHo2q6Hqmhf8ACYatoNt5U+sT30LrLaQMbhTFceXJDLGqhokILAcAH1v4F+N3gP4m+IvEmg+FvFWm63rPhy6Nnqtjay5ltpBjOVP3lBO3euV3BlzuVgO3ryL4M/C3X/hl8QfilPcrpk/hnxNrUetadcw3krXkZ+x21u8M0LRbQFNuSJBKxYEZVTXrtABRRRQB5V8G/wDkovx2/wCxztv/AFHtGr1WvKvg3/yUX47f9jnbf+o9o1eq0AFFFFABRRRQAUUUUAFFFFABRRRQAV5V+1j/AMms/GT/ALEzWf8A0hmr1WvKv2sf+TWfjJ/2Jms/+kM1AHqtFFFABRRRQAUUUUAFFFFABRRRQAV5V8ZP+Si/An/sc7n/ANR7Wa9Vryr4yf8AJRfgT/2Odz/6j2s0Aeq0UUUAFFFFABRRRQAUUUUAFeVfBv8A5KL8dv8Asc7b/wBR7Rq9Vryr4N/8lF+O3/Y523/qPaNQB2178QPC+m+MNP8ACd34k0i18U6hE1xZ6HNfRJfXMahyzxwFt7qBHISVBA2N6Gucm+PngWXTGvtG8R6d4rij1ix0K4Xw/fQXjWt1dXKW0Sy7ZPkw8gLA8gK2ASMVyvxA+FHi3xP8UJ7/AEGay8NaHqmmyabreqR6vNNcX8X2a4SKM6e1v5SNFLOsizx3COQm1gy4WuRs/wBn3xzrk2iX2uW/hTQ7zRU8OafBb6LeTzxXFrp2pR3csrM9vGYyVQrHAFZUJbMpDZUA9y1z4leH9F8O3errqljfxw2V5fxQW+oWyNcx2o/f+W8siRjYcKzO6ohI3so5p7fErwlF4oj8NTeJ9Gg8TPa/bRokmowi98jBJl8nduKAAncBjg818u/Ev4P+P/Dvw+8SQXllpuo6Lpnh3xTpGkJoAvb/AFTUptVlBtd9sltiHZ8qOQ8i8lyyKDjrrb9m3XYfihq+s3VjbaxpuoX51W3vpvGmrWjadMbBLYKdKRHs7gqUYeaXQlJMFfk+YA938JfEbwn4+k1CPwx4o0bxG+nyLFeLpOoQ3RtnOcLII2OwnBwGx0NZq/GHwje6vPpWk+INJ13U7PUotK1Gz07VbR5tOnkMgVZ0aVWRsxSDYAZCVbCna2OU+DvwYvvhrqXhyaT+zY7fTvBOm+Gpo7DcN1xbPIzMo2KDH+8baTg5ZvlGa5XQ/gn46g1yQP8A2PovhW18RWmtafoMWtXGpLEyzXMl1KkslpE8PmmaLFvmSNCh2MgO0gHeeI/2kvht4d8Py61/wmnhy+0631JdIubiDxBp8cdvdFWYxSSTTogcKjEx7t+ASFODiQfHjQxrVppUlhqMd5cHSlGPIkRTfiYwjekrK237O+4oWHK7S4OR5DD8C/ixZ+A7bQbCfTdI0PTtRjOneDrHxvqdvDBYLaSRiAaxDZxXixrOySLDsYBY9gkEe2NL/wAPf2ZfE3hDT/BNtc6hpMx0PTvCdnO0UsvztpcFxHcFMxjhjMhTOMgHO3jIB638MfjR4c+Ll1rMXh26tb5NKZY7iez1WwvkV2kmQIfstxKyNthEmJAvyzIB8wkWPva+e/2cvgn47+HfjbW9e8a6lb6rc3mi2OmSXy+Ib/VZr65hluJJrsx3MaJZpIZlItYMxxkMASCK+hKACiiigDyr4N/8lF+O3/Y523/qPaNXqteVfBv/AJKL8dv+xztv/Ue0avVaACiiigAooooAKKKKACiiigAooooA8p/aW/5Jzo//AGOfhP8A9SHTq7X4geNLH4beBdf8V6nFcT6dotjNqFxHaKrStHGhdggZlBbAOMkD3FcX+0t/yTrSP+xz8J/+pDp1TftNaTfeIvgH470TTrWS7utV0i409fL3Zj82Mp5hCguQu7cQgZyAdqscApuyuy4QdSShHdmz4m+Lmg+GxqGye31V9Pt76a7S11OxjMElrCk0kEnnzx7HKSIcthEDBpGjUhjeh+KHg+bxXB4WHivQx4pnUtHoX9pQG+bEYkbEIfecIQxwDxz05r478QaF4mvvAc3hS18N6k9rZaN4j07Tb2ezdJrix1CECG9ugqYMquziVQWuJSPNMW+RlXpbVb6213UtTHg/VhPdeNrHxaJl09vM/syDTre0MpbGd+YpcQf63bJ9wZIrH20O56X9l4r+X8V/mfRsfxu8Ealpuq3eg+J9F8TtpaW8l5b6RrFnI8CTkeU8haZURWB3KXYbgDt3HAPN3X7XnwUsvtf2j4o+F4PsepjSLnzdSjXyLo7sK+T8q/u3+c/J8jfNwa+a7Hwnrmn/AA/8JaBB4Tv7e40rwYmi3bQ2TrHKou7S4N6MICyEwTnyiBcbpM+T8zEdNqniDxlD/bf9m+BLu78nxfD4y0r7U80H2u0P+uM+2B/I28bUTzp37wpR7aHcf9l4v+X8V/mfW1j4s0PUvsX2PWdPuvtzTJa+RdI/ntESsojwfmKFSGA+6Qc4rWr4r8OPJffFDx8+q+E/GieE1kkuNDj0uO80y4tIL54bvUrhZ4pI3O64ijkCwv537+aMpkSCvq/4c3kd54O0029lqdjZxx+VbJrM8k928S/Kkkrys0hZlAbMrGTn58NkVcakZOyZzVsHXw8eaorL1R0tFFFaHEFeVfsnf8ms/Bv/ALEzRv8A0hhr1WvKv2Tv+TWfg3/2Jmjf+kMNAB+0t/yTrSP+xz8J/wDqQ6dXqteP/tWatY6D8JbTU9TvLfTtNsvFvha5ury7lWKGCJPEGns8juxAVVUElicAAk1b/wCGsfgh/wBFk+H/AP4VFj/8doA9Voryr/hrH4If9Fk+H/8A4VFj/wDHaP8AhrH4If8ARZPh/wD+FRY//HaAPVaK8q/4ax+CH/RZPh//AOFRY/8Ax2j/AIax+CH/AEWT4f8A/hUWP/x2gD1WivKv+Gsfgh/0WT4f/wDhUWP/AMdo/wCGsfgh/wBFk+H/AP4VFj/8doA9Voryr/hrH4If9Fk+H/8A4VFj/wDHaP8AhrH4If8ARZPh/wD+FRY//HaAD4N/8lF+O3/Y523/AKj2jV6rXy/8J/2m/g9pvjz4z3F38V/A9rb3/i23ubOWbxHZotzENC0mIyRkyYdRJFIm4ZG6Nh1UivS/+Gsfgh/0WT4f/wDhUWP/AMdoA9Voryr/AIax+CH/AEWT4f8A/hUWP/x2j/hrH4If9Fk+H/8A4VFj/wDHaAPVaK8q/wCGsfgh/wBFk+H/AP4VFj/8do/4ax+CH/RZPh//AOFRY/8Ax2gD1WivKv8AhrH4If8ARZPh/wD+FRY//HaP+Gsfgh/0WT4f/wDhUWP/AMdoA9Voryr/AIax+CH/AEWT4f8A/hUWP/x2j/hrH4If9Fk+H/8A4VFj/wDHaAPVaK8q/wCGsfgh/wBFk+H/AP4VFj/8do/4ax+CH/RZPh//AOFRY/8Ax2gD1WvKv2sf+TWfjJ/2Jms/+kM1H/DWPwQ/6LJ8P/8AwqLH/wCO15p+01+038Hte/Zt+K+maZ8V/A+o6le+EtWtrWztPEdnLNPK9nKqRoiyEszMQAoGSSAKAPqCivKv+Gsfgh/0WT4f/wDhUWP/AMdo/wCGsfgh/wBFk+H/AP4VFj/8doA9Voryr/hrH4If9Fk+H/8A4VFj/wDHaP8AhrH4If8ARZPh/wD+FRY//HaAPVaK8q/4ax+CH/RZPh//AOFRY/8Ax2j/AIax+CH/AEWT4f8A/hUWP/x2gD1WivKv+Gsfgh/0WT4f/wDhUWP/AMdo/wCGsfgh/wBFk+H/AP4VFj/8doA9Voryr/hrH4If9Fk+H/8A4VFj/wDHaP8AhrH4If8ARZPh/wD+FRY//HaAPVa8q+Mn/JRfgT/2Odz/AOo9rNH/AA1j8EP+iyfD/wD8Kix/+O15p8WP2m/g9qXjz4MXFp8V/A91b2Hi24ubyWHxHZuttEdC1aISSESYRTJLGm44G6RR1YCgD6goryr/AIax+CH/AEWT4f8A/hUWP/x2j/hrH4If9Fk+H/8A4VFj/wDHaAPVaK8q/wCGsfgh/wBFk+H/AP4VFj/8do/4ax+CH/RZPh//AOFRY/8Ax2gD1WivKv8AhrH4If8ARZPh/wD+FRY//HaP+Gsfgh/0WT4f/wDhUWP/AMdoA9Voryr/AIax+CH/AEWT4f8A/hUWP/x2j/hrH4If9Fk+H/8A4VFj/wDHaAPVa8q+Df8AyUX47f8AY523/qPaNR/w1j8EP+iyfD//AMKix/8AjteafCf9pv4Pab48+M9xd/FfwPa29/4tt7mzlm8R2aLcxDQtJiMkZMmHUSRSJuGRujYdVIoA+oKK8q/4ax+CH/RZPh//AOFRY/8Ax2j/AIax+CH/AEWT4f8A/hUWP/x2gD1WivKv+Gsfgh/0WT4f/wDhUWP/AMdo/wCGsfgh/wBFk+H/AP4VFj/8doA9Voryr/hrH4If9Fk+H/8A4VFj/wDHaP8AhrH4If8ARZPh/wD+FRY//HaAPVaK8q/4ax+CH/RZPh//AOFRY/8Ax2j/AIax+CH/AEWT4f8A/hUWP/x2gD1WivKv+Gsfgh/0WT4f/wDhUWP/AMdo/wCGsfgh/wBFk+H/AP4VFj/8doA9Voryr/hrH4If9Fk+H/8A4VFj/wDHaP8AhrH4If8ARZPh/wD+FRY//HaAD4N/8lF+O3/Y523/AKj2jV6rXy/8J/2m/g9pvjz4z3F38V/A9rb3/i23ubOWbxHZotzENC0mIyRkyYdRJFIm4ZG6Nh1UivS/+Gsfgh/0WT4f/wDhUWP/AMdoA9Voryr/AIax+CH/AEWT4f8A/hUWP/x2j/hrH4If9Fk+H/8A4VFj/wDHaAPVaK8q/wCGsfgh/wBFk+H/AP4VFj/8do/4ax+CH/RZPh//AOFRY/8Ax2gD1WivKv8AhrH4If8ARZPh/wD+FRY//HaP+Gsfgh/0WT4f/wDhUWP/AMdoA9Voryr/AIax+CH/AEWT4f8A/hUWP/x2j/hrH4If9Fk+H/8A4VFj/wDHaAPVaK8q/wCGsfgh/wBFk+H/AP4VFj/8do/4ax+CH/RZPh//AOFRY/8Ax2gA/aW/5J1pH/Y5+E//AFIdOrtfiD410/4b+Bdf8V6tHcS6ZotjNqFylrGJJWjiQuwRSRlsA4Gea+f/ANoP9pv4Pa14D0q30/4r+B7+4Txb4YuWitvEdnIyxRa7YSyyELISFSNHdm6KqMTgAmtP42/tGfBjxl8K/EugQ/FbwNqMeq2UllcW1r4v0+C4aCRSkvku7solCEld42lgASAchN2Vy4Rc5KK6mt4k/a88J+CvDd/qPifRNW8L6ja6nDpS6Lrlxp1lcTyS25uY3WaW7W1RGhWRv3s6HMbIR5hVGy9U/bt+FWlt4U36gkkevWcF+ZP7R06L7FDLM8Cs6yXStcYkimUizFwR5RPR4y/iXjD48eBPFevXOvw+NvDfh/xC19ba1barpfxA0bzbJYbeW28uNZlkja4eGeVGilR4TvyJAQpCS/tC6D/wkll4htPi5pen66tjb2+p31v458Nk6zYwSySRRXMb27RrdqZ5hiBIkIkIMxwu3H20ez+5np/2bX/mj/4HH/M+mdJ/aO0rWvEl1o8HhfxBbIt1qunWmrXcNqlneXtg8iz28RNwH3EQu6u6pGVUgurKyjivhv8AtTP448Gp4hhudJ1C3sfE2laBq8drFbsEW7S3txJFLaahewnN3cJJ/rSUiDRuu5fObxTVvjF8L9d0I6PfeIPCU9g9/rWsyR/8LD0pTJDqi3S3NuSCCJwLyXYgwgwuZ2wc3vAfxG+HV5Dc2OvfGXwsy6l4h0jXtQ1DXvGejyySWtjskt7dEtEhjSUSWlqrxhdm13YSSHKs41Iydkn9zMquBq0YOcnGy7Si/wAEz7w2L/dH5UoGOgxXlf8Aw1j8EP8Aosnw/wD/AAqLH/47R/w1j8EP+iyfD/8A8Kix/wDjtbHnHqtFeVf8NY/BD/osnw//APCosf8A47R/w1j8EP8Aosnw/wD/AAqLH/47QB6rXlX7J3/JrPwb/wCxM0b/ANIYaP8AhrH4If8ARZPh/wD+FRY//HaP2Tv+TWfg3/2Jmjf+kMNACftLf8k50f8A7HPwn/6kOnV6dqF4mm2NzdyBmjt42lYKOSFBJx78V5l+0t/yTrSP+xz8J/8AqQ6dXe+MLe/uvCurQaXFDPqEtrJHBHcOUjZypADMASB74P0pFRXM0jwbR/28PAmpeHZ9Yu9C8UaJbt4bt/FGmxahaW4l1a1nnS2jS2WOd/3huJYodsvljdKjAmNg9VvEH7YF2vjTw1oGkeENRtNXGu3ej6/4b1lLcalEY9Hm1GBbeSK5a23ShYtrNKyYYhtnUeM/Dv8AZL8UWvwys9C8VeGtb1vWp/DFn4asry4162hj0OO2uEu2MRjg3R5uYopYy/2knyYlbYgKV32j/BPxDD4q03xRP4S1/WvE/wDbUmujVtd1myiluZ/sDWBW/W2txHHGtudsS2ynJVS5XLZx9tHs/uZ6n9mVv5o/+Bx/z/qxteB/209Y+IDfCm3T4Ua9o6/EHR73U4tQ/tPT547JIBDulRfNDTRqJwzb1ifG3bG5LBI/CP7bHhrwj4B+Ei+LL/VfEN/4u07T5V12ZNKsJ5muZ/IWSTTlvPOGHwX+zRSoinO44OMDwv8AAvxV4Ztfh7Do+ieKIf8AhD0u7Tw9JqOr6aGhsZhCLiyvtlowETC3Ty3jDzf3pUzxzkP7JeoR2Wh2OleHfFmmadb2WkWKWc+u6eqXi6VO89s2okWsjRsHdtv2Ztr4XeF60e2j2f3MP7MrfzR/8Dj/AJ/1Y9U+F37VVk2p+HfB9/da5448U+INa1y3trhrTTdK8iCz1BoGBR7tBKsa5wIfMmeOF5GjU8V9NV8WX/7O+sa5pej6SPCXiBdFg8Ry+KLbTdR1iwMTXhvmvGa6b7NI9th5JUjazYSPHIUlfB4+pPhh4N8OeDfDKJ4b8Gab4Fhvm+2XWl6bYwWgE7KAxkWEbWfChS2TnaOSMVcainsc1fCVMOk5ta9pJ/kzr6KKK0OI8q+Df/JRPjt/2Odt/wCo9o1bF18XLZfivL4BsdB1TVdTttNTVLy8tpbNILWJ/OEQZJbhJn3tCUDRxOgZ1DMvzbcf4N/8lF+O3/Y523/qPaNXDfGD4f8Aibxp8Sre9vdD1TxFoekpNJZ6fFe2NvZmKa1ktp9kn2cXYuWSaVfLMwhYbSWH3REpKKuzooUJYiXLBperS/Mw/Bv7aU/iDwyb/T/Ds3jy+TW9P0Sez8O3Gkx+Q1xGMS+amq3MD73D7YxMrLwHwMSN0fiL9tTwNaeKvFfhCxvVj8QaTZ6kY52nsbsNd2dtJPND9iS8W6ygilyZEhjfymCzDcjNwWm/B3xxp+iajaNYeLLvVLqfTdRg1yfVdKF1Yw2B/wBGihRbNYPtAGVMbxPEQSfN3fNWtJ4A8fH/AISuyh0nxNa+GfEi31ze+Go9V01rNUvI2FwY3a0Nwl40jvN5XneQHc4fb8lZ+2j2f3M7f7NrfzR/8Dj/AJnT61+1ZrGjWvjaWP4U+IdUi8NXlhZrdQ3+nRR3v2lbdlcK1zuj4uAwUhuNu5lJYLa1L9pU6b8cNH8A36x6Dd6pbpNBp94NPuLsN9hmuGjdINUadcMgHmG28rMLoJG82OQclq3gDxjqo8URL4W1yztPENtay3Frb6tYlITbrEsM8Ze3ZhfqsEQ8pma1O3kkk5oR/Cvxp/wnFp4mn0TxLdPDqA8RT6a+raclreXP9nf2c08uy1WT7a1vwYVdbYMMqV6Ue2j2f3Mf9m1v5o/+Bx/zPTvAn7T2h+JY9OjuoLiG3j8M2PiPWfEd09lp2n6fDc25mRpopbxpo1YKeVEsanKmUlGI9Y8N+JtH8ZaHa6zoGq2OuaPdqWt9Q025S4t5lBIJSRCVYZBHB6g187fDf4U+JbLxt8OW1LTNbg0bwbYrb6NDfXunyW9lbiyNpl3itVuHuXXl4vNa3yQ4JMcYX6crSMlJXRw16EsPLlk0/Rp/kFFFFWc4UUUUAFeVftY/8ms/GT/sTNZ/9IZq9Vryr9rH/k1n4yf9iZrP/pDNQB6dfTta2NxMgBaONnAbpkAmvnbwV+2dpD/CO18VeOdD1LwpeL4e0vWXN4La2tdS+1ssKtaO9yRFGbhgmbpodqyI7kJlx9F3MC3VvLC5IWRChK9cEYrya7/Zj8MXXhnRtGXU9atho2h6fomn30E8S3FuLKaKe1uVPl7TMksEbcqY2wQyFSQQDO8G/tZ+GfiJ/wAIvH4Z0TWNfu9dlvYvI0y4065Wx+ySW6TtPPHdtAVC3cUgMUkmVJA+fCHKb9s3Rf7Pkv0+H/jmaxXTZ9ajuFsrMCXT7dit3dKDdBgsLbVKMBJJvUwpMp3D0rQfhX/ZviDQdd1bxTrninWtGtL6yhvdVWzjaSK6e3dw621vChKm1jCkKOGbduyCMWP9nPw3HoEekC91X7NH4avvCwYyxb/st06NI+fLx5gMY2nG0ZOVNADLz9onSLfxUdKg8Pa/f6UuoxaM/iS3it/7PXUJYklitvnnWYlvNiQSCIxB5ArSAh9uNrv7YHgPw/4TtvEF0byK0uNI0/VlS5ktbQp9teRLe2lkuJ44oZiYZsiR1VfKfLAgA7Vr+zto9n4rTVI9f146T/aMOsyeGnmgbT5b+KJIo7kkw+eGHlRv5ayiLegbZkkmrb/sw+GdN0jXbTTNV1vSrvUvEP8AwksGqW08TXOmXW7cqW3mRNGIVLSgRSJIoEzrjBAABU8K/tUeH/iEnh5fCeiavr8ms2l1eGazeylt9Pjtrj7NO88wufLcJLgfuGlMindHvUFhyXh/9sGDVPhb8NvGV1bxW2mazc6fZ6tq32Z2spribT5554NPVZGllkjnjSHG1wXcxIZJFcJ7BofwtTTdUtNW1LxHrHiTWYdLn0h9Q1IWsck8Ms4lLOtvBFGGXaqAqqjavIZsseF0/wDY78B2Phux8NO+pXvhe2Fq0mh3Twva3MsNjJYvNIoiB3zQyDzdhVWeNXCqxkLgGprX7SFh4fuIkvvB3iiKK3trO51y4EVoyaAt0xWJbvFzudhglxbCbYo3NgEE+vV49efs06dqF4kl14x8V3FtcW9nbazZzXFs8euLauWhN0xt/MDYO1mheIyKAJN9ew0AFeVfGT/kovwJ/wCxzuf/AFHtZr1WvKvjJ/yUX4E/9jnc/wDqPazQB0nxZ+Kug/BjwPeeKfEc4h0+3eKFVM8MJllkcJHGJJpI4kyzAbpHRFGSzKATXIfC39orQ/jDr3h9PD1yH0/U9L1K7a32wXLRzWl1awOpure5khODcDAjEiuCGEq7dr9z8RPANn8R/Dq6XdXt9pcsN1b39pqOmyIlxaXMEiyRSpvV0YhlGVdGRgSrKwJFZ3h34XDR/EWj+INS8Ta14n1zTNNvNLS+1RbSNpobmeCZi6W1vEm5TbRqpVV+XduDE5AB3FFFFABRRRQAUUUUAFeVfBv/AJKL8dv+xztv/Ue0avVa8q+Df/JRfjt/2Odt/wCo9o1AGtr3xo0Xw74h1LQ7qz1BtUs7vSrRbaKOMtcjUJTFBNEN/MatHPvZtpAtpiAdvPm/g39rrT9T+EGn+L9Q0W+1OVhYWc02ji3gsrjUrmXyjZwS3VxGm+Jiu9ncRqW8sSNKGjXu/E3wkbxJ8d/Bvjl5IorLw/pt7E8Kyt5lzcyFFt2ZNu3bFG95g7s7p+nGaxtF/Zh0jwj4XvdB8LeKfEHhmxv7WC2vltI9PuBeNHH5RmkjubSWMySRCOJyEAZYkGMrmgBniv8AaOtfAFn4l1LXtLuYrbSW05ZtPmuNM0+Wya6hL7Zbq61BLaQhhtO11wSAvmD5qt6b+094S1fwzf69Z2+pz6fZ+G9M8UsyRREva30lzHCi/vMGRWs5dwztwVKs2Timn7K3h3T9N0eDRdf8QaDe6M9hJpmpWsltNPaNaWMtjGVW4gkjbdb3EqtvRhlsrtIUijcfsg+HW0HS9GtPFfivTdPttDtPD17HbXVsW1W0tZJJbYXLvbs25HmmbdEY93mMH3KcUAZWqftTXVr4I+KF5aWEF3q/g2XWPtF0sR/s6xW1uGjtorpzKG86WMeYUjzhV3N5ayRb+x1D9ouyS1019E8G+KfFV1qi3Vzp9jpUNok15YW/liS/T7RcRL5BaaJU3MJJPMVkRkO6oL79lvwpdf8ACUGG/wBXsG8TR30OsNaywqbxLieSdVfMRz5LzTeUeqiVwSwY026/Zk0uH7O/h3xf4o8G3FnLfixm0SW0zZWl40UlxYxLPbSoIDLCkqAqXiPyxukYEYAKg/ag0ZvLvdNs9U8WWOrS6ZHolro2nok9x9tspLuEl5rhVIZYz8ziIR7hu+UM4x/F37c3w48D6ToN9rLXWnvqUM9xcWN5eafa3OnJBO9vP5kc10hmZJYpkMdr57sYjtVsru7jSv2d/Ceg6lpFzpYvdPt9JnsJrKxhlUwQrZ2ctnBENyligimbOWySqnPUGhD+zhZ6PfQX/hnxp4o8I6irXv2i7002MzXkdzfS3pilS5tZk2xzXE2woquFcgs3WgCxpX7RGj6t8QYvC6eH9fht5tWuNBh8QTQQLp0uoQ273LQKfOMpzDGziTy/LJGzfvBQerVwMfwZ0SPU7C+F1qHm2fiWfxTGvmJtN1LbTWzIfk/1YSdyB97IX5iMg99QAUUUUAeVfBv/AJKL8dv+xztv/Ue0aqHxL/au8B/Cn4kaX4J1u8VNVvBbtK326xhFqs8pihLRTXEc025lORbxylQMsFBBN/4N/wDJRfjt/wBjnbf+o9o1a2sfCU3nxAfxbpHi7xB4XvLqO2h1Kz0z7HJbajHAztGsq3NvKyHEsiloWjZlYZJKoVANP4Y+MD468KNqrSCVl1LUbEsLX7MP9GvZ7b7nmy/88fvb/m+9tTdsXrK5/wAC+CrH4f6C+kadLcTWzX17qBa6ZWfzLq6luZBlVA2h5mC8ZCgZJOSegoAKKKKACiiigAooooAKKKKAPKv2lv8AknWkf9jn4T/9SHTq7Xx941svhz4N1XxNqcNxNpmlw/abs2wUtFCCPMlO5lGyNdzsc8KjEZPB4r9pb/knWkf9jn4T/wDUh06vSdY0mz1/Sb3S9Rt0u9PvYHtri3kGVljdSrqfYgkfjQB4r8Uv2xvAvwmnu7fVY7mS6g1KfTY4mvdPsVumgt4JriSGW9uoInWM3UMTLv8AMMhYKjBGYL4g/an0a48O/EK+8MWl9e2fhPw2fEFx4hEFtPaRq9iL23AtWu4bmXfEwKkKkbFXTzlZH26Gnfsx6X4f8O+FLHw/4w8UeH9Y8OpfRw+JLWSzmv7tLyVZrtbgT20kMnmyxxSE+UCGiXaVGQXeOf2Z9N+Jd9qdx4n8XeItWjvNAvvD0MDR6fCLKG8t1guZIpIrRZS7hd+2R3i3nPl/KgUA9jooooAKKKKACiiigAryr9k7/k1n4N/9iZo3/pDDXqteVfsnf8ms/Bv/ALEzRv8A0hhoAP2lv+SdaR/2OfhP/wBSHTq9I1rVrfQdHv8AU7ssLWygkuZioydiKWbA7nANeWftWXk2m/CW0u7ewuNUng8W+FpY7G0aNZrll8QaeRGhkdEDMRtBd1XJGWAyanuPi54puoJIJ/gL49mhkUo8cl54dZWUjBBB1XkEdqAPn+8/bW8Y+PPAdlq+keCtW8C2t5qXhqfT9cuLO5ltbyzvtSihmt2e7soY/O8l1OYDPGVlykx25rnviZ+1deXEfxW0abUvE1zo0Oga9qWl6p4b1b7FuWzvYomSC7bR4QkkZJjDwTXiL+8V2kbY9eoaX4E0nR/D66DB+zv8VJNCjubO7t9LuvF+n3FraSWswmt/s8UmuskCo6qdkQVSFCkFQBWVN8GfB9xcazJL+zD8R5F1a1v7G4t28UaabdLe9n8+6igh/tzZbrJL85EKoAScYyaANjVv2xNe0zxgug6Z8PLbU7P/AIS+PwLFqF14iMLvqEunC8gkeMWrYhIO2RwxZQNypIfkrCf/AIKC3Oo6H4Xm8O/CzWPEmt6hpV1q2paNppvLuW2SC/lsWiga2sphK7S29wVM32ePCLlwXwOrbQdObUk1A/s1fEA3a+IovFgk/trRf+QpHbfZUuMf2zjiH5dn3D1K55rHt/hvoWnw6Mmmfs4/FLQpNIju4bS60Txdp+n3PlXNybqeKSaDXUkljacmQJIzKpJ2hcmgD0b4A/F7xl8T/GnxS07xDoWiaXpHhjXjpNhNYXk73Lr9mgmAmjkiUbtswJZWGCSmz5PMf2uvAPDurXfhPxh4k8TaT+z98SLLVfEUqT6nt1zRWtp5UjSISi2OsmFJCkaKXRFZto3E11X/AAuTxd/0Qn4gf+B3h7/5a0Aeq0V5V/wuTxd/0Qn4gf8Agd4e/wDlrR/wuTxd/wBEJ+IH/gd4e/8AlrQAfBv/AJKL8dv+xztv/Ue0aq/jn4za/wCG/iVL4T0vwrp96W0eW+sZtV1eWwk1e7WG4kWzslFpJHMwMCeZ+9V40kMnlsqjd558J/ix4otfHnxnli+DHji8e58W28ssMN5oQa1YaFpKeVJv1NQWKosmULrtkUbtwZV39Q1O+1bxxYeLb34DfFK61awO61il8S6S1jC/lvH5i2f9t/ZxJskceZ5e75jzQA65/ajutcvNDg8D+FbfxNHrl/Y6ZY3V3qxsoTcXGk3OquJCIJCqx28NuSVDE/aDhcphsrTf2uNY/wCEVl13WPh6NPin8OTeItLs7XW0uJ7pbeeG3uYpMwokR8y4jMZ3sHRgX8psoKHw00e++HvhzQdPf4C+PdQvNH1u+8Q2t1HeaDbpHeXIuY2KxjWT8iwXcsKoxYBQvdQRozada3Gl2enSfs3fEBrOz0yfR4I/7Z0UbLSaWKaWPP8AbOTl7eI7idw24BAJBANTQv2jPFn/AAlj6T4l8Aado1nYa/F4a1bULDxE16ILuaxjvYDAhtYzNH5c0CuzeWVaQ7VkCk1xlv8AtjeMPFvgHU/EHhj4b/ZF8uwvtKuvEC6raWdxaXFxHFiWWXTo0E+2WNglu9xGQXYSsEHmdnJq1xLqV7ft+zv8QDd3msw6/PJ/auhfPfRW8VtHNj+2MDEMES7R8p25IJJJ5zS/C9novh/VtBtP2fPitHoOpQi3fSm8X6c9paxh96LaQtrpSz2MAU+ziPZtXbjaMAHSeI/jj4ri/wCE0t5fDVtpNr4WvNMsL3UtO1wSzPd3CWEzRwRy2RVogLt0aRwrEKCqqzkxRH9qm70m91O/8QeD003wba3fiCxi1W11X7TdzS6UbhpT9l8lQsbxWsrKfNLB12ldpEhhjlePSdW01v2efiPcW2rT2tzftda7o00tzLbRQRQyPK+slywS1gBO7LFCW3FmJXzFaGCGT9m3x1cQQ31/qSwXGpaDLG0975wu2ZG1cq6yC5mBRgVAfAAwMAFXw/8AtVeKte0dD/wq67tNbutWs9MsYL6TUdOspxcxzsr/AGi+063cmMwHzVjhkCq6FWkZglew/Cfx5L8SPBMOtXWmro98l7fabeWMdx9oSG5tLua0nVJdieYnmwPtYqpK4JUZwPGfDGm/8IlaWNrZ/AX4tXdvYXcN7Zx6v4w0/UhbSxI8cZi+067JsULIw2LhTxkHAx1fhnx3rXg/TZrDSPgB8QLS0mvbvUHj/tLQHzPc3ElzO+W1cn5pppGx0G7AAAAAB7XRXlX/AAuTxd/0Qn4gf+B3h7/5a0f8Lk8Xf9EJ+IH/AIHeHv8A5a0Aeq15V+1j/wAms/GT/sTNZ/8ASGaj/hcni7/ohPxA/wDA7w9/8ta80/aa+LHijUv2bfivaXHwY8caXBP4S1aKS+u7zQmhtlazlBlcR6m7lVB3EIjNgHCk4FAH1BRXlX/C5PF3/RCfiB/4HeHv/lrR/wALk8Xf9EJ+IH/gd4e/+WtAHqtFeVf8Lk8Xf9EJ+IH/AIHeHv8A5a0f8Lk8Xf8ARCfiB/4HeHv/AJa0Aeq0V5V/wuTxd/0Qn4gf+B3h7/5a0f8AC5PF3/RCfiB/4HeHv/lrQB6rRXlX/C5PF3/RCfiB/wCB3h7/AOWtH/C5PF3/AEQn4gf+B3h7/wCWtAHqtFeVf8Lk8Xf9EJ+IH/gd4e/+WtH/AAuTxd/0Qn4gf+B3h7/5a0Aeq15V8ZP+Si/An/sc7n/1HtZo/wCFyeLv+iE/ED/wO8Pf/LWvNPix8WPFF148+DEsvwY8cWb23i24lihmvNCLXTHQtWTyo9mpsAwV2ky5RdsbDduKqwB9QUV5V/wuTxd/0Qn4gf8Agd4e/wDlrR/wuTxd/wBEJ+IH/gd4e/8AlrQB6rRXlX/C5PF3/RCfiB/4HeHv/lrR/wALk8Xf9EJ+IH/gd4e/+WtAHqtFeVf8Lk8Xf9EJ+IH/AIHeHv8A5a0f8Lk8Xf8ARCfiB/4HeHv/AJa0Aeq0V5V/wuTxd/0Qn4gf+B3h7/5a0f8AC5PF3/RCfiB/4HeHv/lrQB6rXlXwb/5KL8dv+xztv/Ue0aj/AIXJ4u/6IT8QP/A7w9/8ta80+E/xY8UWvjz4zyxfBjxxePc+LbeWWGG80INasNC0lPKk36moLFUWTKF12yKN24MqgHe/Ez48ar4F17XotO8KQazoXheztL/xDqE+qm1nhhneQf6JAIXFw6RxNIyvJCPmQKzEttwrj9o/xTJrF5aWngfTo7GbU9Z0HSb+715gbnULCO4l/exJbN5UDpbSfOGZwylfLIw5oeKrWPxp4pi8Q6t+zt8R5tTVYI5vI1/R7eC8SCRpIEuoItaWK6WN3dlWZXC72wBk1eiv5IZ7GZf2c/Hxey1S71mDdqmhMFu7pJkuJCDrGGDrczDacqN/AGBgA5x/2vPFOi+E/BEl/wDDtte8Tat4fg8RalYeF11S/SO1lz5QgMGny/vpNkmIp2hjUgL57DLjpLD43eL5Nf1Hw3oWi2fi3xNcaxrElnbatqB0m2t9Nsjao+ZY7eZjJ5l5bqqmPne5Z12c8wvgyxhsNEtbb4BfF+wGi272dlc2HjiztrpLdnD/AGd7iPX1lkhUqNkTsyJ0QKOKu+JtDtfFqk3v7O/xNt5/ttzf/bNL8TaVp90JbhVWcCe31tJBHIETdEG2EohK5UEAHQ+F/wBqyz8VDR0g0FrW71ttFudNtLq9CyyaffWr3D3MmEKoYVtdRBQFg32T748wbeEj/bG8Y+JPDuov4c8FaCdastU8Mxq99qWpxadeWGr6i1nHNBLPpsEkhLRkCRInhCyCRXmMbQN18cyQ+ItE1uL9mrxtDqGi6W+i6e0N94fSK3smCgwiIauIyoCgLlSVBYLgMwPMaT4B0bQ9H1rTLX9nP4pfZtXSwjuXn8W6dNNGtlKZbJYJn10yWwgkYvGIWTYcEYwKAO31b9ovVdC1bx5aapoOhaL/AMI3ZC4todT1q7ju9Sb9wpkigTT3Z7YyzGJJoDOzOEQxK7lF7L4F/Feb4w+CJNZu9Fk8P6hbX9xp91YP9owkkT4yv2m3t5sFSpxJDGwJIwQAx8kv/Dttq95qV3qX7P8A8V9VuL62a0aTUfF+n3Jt4y8Uh+zeZrp+ytvghffBsbdEjZyoNdH8P9e1D4Y6LNpXh74A/EmC0mupb2ZrzXdFvZpp5DmSR5p9ZeR2Y8ksx5oA97oryr/hcni7/ohPxA/8DvD3/wAtaP8Ahcni7/ohPxA/8DvD3/y1oA9Voryr/hcni7/ohPxA/wDA7w9/8taP+FyeLv8AohPxA/8AA7w9/wDLWgA+Df8AyUX47f8AY523/qPaNXqtfL/wn+LHii18efGeWL4MeOLx7nxbbyyww3mhBrVhoWkp5Um/U1BYqiyZQuu2RRu3BlX0v/hcni7/AKIT8QP/AAO8Pf8Ay1oA9Voryr/hcni7/ohPxA/8DvD3/wAtaP8Ahcni7/ohPxA/8DvD3/y1oA9Voryr/hcni7/ohPxA/wDA7w9/8taP+FyeLv8AohPxA/8AA7w9/wDLWgD1WivKv+FyeLv+iE/ED/wO8Pf/AC1o/wCFyeLv+iE/ED/wO8Pf/LWgD1WivKv+FyeLv+iE/ED/AMDvD3/y1o/4XJ4u/wCiE/ED/wADvD3/AMtaAPVaK8q/4XJ4u/6IT8QP/A7w9/8ALWj/AIXJ4u/6IT8QP/A7w9/8taAD9pb/AJJ1pH/Y5+E//Uh06vVa+X/2g/ix4ovvAelRT/BjxxpyL4t8MSia5vNCKsya7YOsQ8vU2O6RlEakjaGdSzIu5h6X/wALk8Xf9EJ+IH/gd4e/+WtAHqtFeVf8Lk8Xf9EJ+IH/AIHeHv8A5a0f8Lk8Xf8ARCfiB/4HeHv/AJa0Aeq0V5V/wuTxd/0Qn4gf+B3h7/5a0f8AC5PF3/RCfiB/4HeHv/lrQB6rRXlX/C5PF3/RCfiB/wCB3h7/AOWtH/C5PF3/AEQn4gf+B3h7/wCWtAHqtFeVf8Lk8Xf9EJ+IH/gd4e/+WtH/AAuTxd/0Qn4gf+B3h7/5a0Aeq15V+yd/yaz8G/8AsTNG/wDSGGj/AIXJ4u/6IT8QP/A7w9/8taP2Tv8Ak1n4N/8AYmaN/wCkMNAB+0t/yTrSP+xz8J/+pDp1eka1ePpuj393EFaS3gklUMOCVUkZ9uK83/aW/wCSdaR/2OfhP/1IdOr03ULNNSsbm0kLLHcRtExXqAwIOPfmgD88vGH7VHij4mfBS4tfG+h+EfEeneIPAml+NIbPTYr2CK1lGr21u9vcOt1vfLsJEKNHtMUiN5gUs2Z42/aA1n4J+KG1fwrpcWm26+M/HkN5Zw3N4dNmnE1oialqMfmu7xxPM00giHyqH8tEGSPtX4Z/sx/Db4WeAYvCWl+EtJvLFrO1sr66v9NtnuNVW3A8l7tljUTOpGQWHB5AFdZJ8L/Bss0kr+EtCeWR7uR3bTYSzNdAC7YnbyZgAJD/ABgDdmgD45034/eKo/2jPiX8OL/UrHVNH1KeSY6hq32hrC4ii0C0lksNMjSc+TJK8rzkM+FjDlTI5JHvH7JPxG0fXvgv8NdDs9Fv9Hul8JabefZ7fRtRXSoI2toSIob6dWik2h1AXz3k4OclWx6PH8IfAkMEUMfgrw6kMU8N1HGulQBUmig+zxSAbOHSH90rdVT5RheK0bi68M/DHwnD582k+E/DGlxRW0fmNFZWVpHlY4o1ztRFyVRVGBkgDtQBu0UUUAFFFFAHlXwb/wCSi/Hb/sc7b/1HtGqh8QPin4h8C/FW1ttWudP8O/D6bT5Gt9SuNGmv3vrxILqaWLzorlfsxjjhWTbJAwlAZUkDsFW/8G/+Si/Hb/sc7b/1HtGrM8VfAG41j4mXHjTTdQ0ew1jy/wDRtSm0C2n1CM7Nn2c3RXebVlJ3Rgh/mYCQDgRKTitFc6KFOFWVpzUfN3/RM8K8E/FL4rz6KdMsdQg8L63H4g0C2a48RadNftPY3kW2NWtzrN35ZwgZmFwryB+Vjf8AeN1+u/Hr4m65J8Sp7Xwdv8AaPBr2mtqSmK1e3nsoJgJjcxan9qIklh2iNLWF0E6OJsJufdsf2RU03wzqPhuzl8KWvh7Umju77SIPCFilpdXKMHjjlhCbHtlYBgjAygjIlqzdfssXN94mu/EdxqHhufxDeQMLnVpfClm13OxiEJtnlK72szEBGYid+0bfNxxWftJfyP8AD/M7fqdD/oIj90v/AJE5PxB8Q/jBb6V8TrzTPGnh6zttI1LRrbTIZvDUk8ltHcx2TspkN4PM4uGBLqWJ3EFMqqzaz8UvE+nftFaTpM7vrGjPqI8PX97axXOnWsOppok146xqdWcyAq4fYLPYBImZ2lgVq7HUP2b9X1a71C6vtd0O8utRsBZ3s1x4ZtHe5jHIspGIy9h/0wbLf9NKqWv7LFzY+ILHXbbUPDdvrljbIlpqcXhSzW5tysflpaxyhdy2Qj+QRAhwvHm4o9pL+R/h/mP6nQ/6CI/dL/5Ez/hv8avGv2T4cy6ppka6Br3hSwudJsbW0kvLzXdQOnNdT28V/cX4WCRFjZgt2pMiozCdm3+X9C+G9Wutc0S1vr3Rr7w9dTKS+mak8D3EByRhzBLLGSQM/K7DBHfIHkXgT9nFfCHjzTvE0k+gvd21ssBubHw5a2t4EWMRLaxzou5LREChYuWGxQXKjbXuFaRk5LVWOGvShSlaE1LzV/1SCiiirOcKKKKACvKv2sf+TWfjJ/2Jms/+kM1eq15V+1j/AMms/GT/ALEzWf8A0hmoA9L1R2j0u8dGKssLkMpwQdp5r5F+Hnx2+I3hb4O+Godf1LStX1rVPCGgahoV1b6TPe3MlzdTxWoguhLfRC5llaWI+cZbdVZ3L/KuT9hOiyIyOoZWGCrDII9K52++GvhDVNH/ALIvPCuiXek/YU0z7DPp0LwfY0IKW/lldvlKVUhMbRgccUAfK3iH9r74hab8LrHxDaaNYza9pi63P4g0n+yInQQaffm0Mhm/tZUttzKVKxNfMGb5Q4X5/Sda+Mnjy1uPFc8M/hi0sIvFlp4O0eO6sZ3aOaeW2UXlzILhRIB9oZRboqF2VP3y7yE9IvPgH8MtQ0XSdHuvhz4TudJ0kynTrCbQ7V4LIyEGQwxmPbHvIBbaBnHNdFqPgrw9rGk6rpV/oOmXul6s7PqFlcWcckN4zABmmQrtkJCqCWBztHpQB8xeNPjV4/j03XbaLUNHtfFvh/TPFMQ1yxtrr7BPJZRWMySpZNclN22cxkStN5ckbbTtLo13xH8Uvi94EPjjVLzxN4Z1238O/DU+KE02Lw1NbrcXoS8KHeL1mUF4E3DkMvCiM5Y/ROk/DzwroOnafp+meGdH06w0+Ca1s7W0sIooraGUgyxxqqgIjkAsowGwM5qpp/wj8DaT/ZP2HwX4esv7It5rTTvs+lQR/YoZc+dFDhP3aPk7lXAbJzmgDy3x18b/ABVH8RJvCXhKTw6ZX1bS9MivdQhluUgW6sry5eR0jmTeVFvEyoCm5WILDcHXGtf2mvENt4P1e+1OLQ4dQ0nwp4h1SaTy5I4Jr3S757NnVWlJWBmQMULFl8xRv7n2vwz8JPA3gu3gg8P+C/D2hQW8y3EMWmaVBbrHKA4EihEADASygMOf3j/3jluufCDwH4otrK31nwT4d1a3sZ5rq0ivtJgmS3mmcvNJGGQhXdyWZhgsSScmgDhvgb4q8c+KvHvxLXxHruk3+habqVrb6bYWekNbS2qy6dZ3WDMZ38xR9oIOUyW3MGVSsaez1jWXg3w/pviCfXrTQtNtdcuLZLObU4bSNLmSBOUiaUDcUXspOB2FbNABXlXxk/5KL8Cf+xzuf/Ue1mvVa8q+Mn/JRfgT/wBjnc/+o9rNAG/8WvG178O/Ddlr8CWz6bb6pZxasbhWJisZZlhlmUhgF8rzFlZmyNkcnBJGPBz+0l8WPEuvaJZ+D/A8OtibTIvE80EVvbhrjS7q+uo7KPfc6jbNby/ZrUM8ix3IDzj90gULJ9R6tpNjr2lXmmanZW+o6bewvbXVndxLLDPE6lXjdGBDKykgqRggkGud8TfCPwL40bSG8Q+C/D2vHRxt006npUFx9hHy8Q70Pl/cT7uPur6CgDxjxZ8XPGGnavrOl+JEs9Mu4fFehxaTo8Fpd27y6XP4gtbNbw38N3suA8coLQFIijHZNHLEymXndY/ae+IOh+C9e8VsPCepWj6Z4sk0rSrOzuPtFtc6QZhG9xJ9oImjfyNroiRFGljUO2c19EaX8IfAmi3mqXeneCvDthd6rdw3+oT2ulQRveXMU3nxTysqAySJN+8V2yVf5gQeaz/AfwL8E/DptRudL8P6e+rak1z9v1ieygN7dxzTvM0U0yoGkjBfaqtkBVUc4zQB5f8AFf4t+OLjxldaB4H8QeH9HWw1vQLN7q70ptRMiX3mF0dVuIwBgRt8pDFW4IyGHGT/ABu8Swab8adKknXHhs6vqEf9ozXaXF+guSkQtJYZkMUEBQo4V/MBkQbY1KPL9FWvwN+G9j4VvvDNt8PvC1v4bvtn2vR4tFtls7jY/mJ5kITY21/nGQcNyOa1bz4c+E9Qj8u68L6Lcx7p32TafC43TDE5wV6yDhv73fNAHgXxW+LnxP0P/hP9Ng1bRfB+rWe278P2tz4dlvGudOW6ghe7F0LzypcmZVaIxxSRFxlWUpI+trXxp8d6J4o1FDdeGLrSfDOv6F4V1iw/s6eK91S5v0sjJeWj/aWW3iX7ehSB0mLfZ5QZRkMvrcHwf8B2s/iOeHwT4dim8SK6a3JHpNuraorli4uiE/fBizZD5zuOetFt8IfAlnr2i63b+CvDsGtaJaJYaXqMelQLcWFsisiQQSBN0Uaq7KEUgAMQBgmgDrq8q+Df/JRfjt/2Odt/6j2jV6rXlXwb/wCSi/Hb/sc7b/1HtGoA47Vvihr2i/tc3Pg23uVg0vVtL0Z0udUMsllCwfVHmggjVgBd3EcI2liq7bd2PmGNYn8s1j9qDxxr3hXxFLNaXU1nG/hvXtAutE09NLvdTsLjXIoSiR/2lcFlnjXavnG2JDMrxgE4+wdS8G6BrNzNcahoem31xM1s0stzaRyO5tpDLbFiQSTFIzOmfuMSVwTmsbSfg34A0G41GfTPA3hvTp9SuEur2S00i3ia6mSUTJJKVQb3WVVkDNkhgGHIzQB5bpHxm8bXVx8ONW1G68PWng3xIkRuNX0/Sbq8ia7uJ9tvpwY3Ects4UpH9omgKPIGDR27FIm4DR/2mPF+l2fwuTS7KHUdHvIPDtvr0c9nJO1o+p332SN/t9zqQmY4ywQW1y2Yj5kiiTcn0mPg74CHii28SjwR4cHiO1kkmg1j+ybf7XFJI7vI6TbN6szSSMxByS7E8k026+DfgC+1TQ9SuPA3hufUdCVE0m8l0i3abT1Rt6C3cpmIK3zAIRg8igD57+L37RHiC6+BXiBrW6s9L1bUPDXjqRbjTZJIbm2k0ozQxSQMJNyOrBN7ckPjG3gU3xp+0Z4msbPwV4ub7Pp8V7qerWcmmMJ0h0REVIF/tcBiZGt5N0kxjUIm7CsY0N030Ofg34AbUtb1E+BvDZ1DXI5IdVu/7It/N1BHUpIk77MyqysykOSCGIPWtSTwL4bm1K81CTw9pUl/eMz3N01lEZZ2aFYGLvtyxMSJGcnlEVegAoA8Z1D41eNLPxzd+XN4cuPDWkeK9N8H32liymGp3U11DbM13HL9oKQqjXav5DRSExQu3mgt8nC6B+0F4/g8K2N7pcegJoeg+D9B8R6pDqSXt7eXgu7u9hlginkuSyER2e5ZZfOIY/MHDZX6StfhR4IsvEuneIrfwdoEHiDTrVbKy1aLS4Fu7W3VCiwxShNyIEZlCqQACRjBq3D8P/C9vZzWkXhvSI7Wa0hsJYEsIgkltEztFAy7cGNGllKoeFMjkAbjkA+e739or4ozax8QdW0vwVDL4E8OjXLRL+4htlWC4sIptssko1EzSrJNAF8kWcRCzq3mkLuf0z4O+PvFuveKfEfh7xgdFnvrLTtM1m3m0O2mgiSG8+0AW7iWWQyPG1q/70bA4dT5aEEV0958HfAOpeKr3xNd+B/Dd14kvoWtrrWJtJt3vLiJovJaOSYpvZTEPLKkkFfl6cV0dromnWN9Ne21ha295NDFbS3EUKrJJFEXMUbMBkqhkk2qeBvbGMmgC7RRRQB5V8G/+Si/Hb/sc7b/ANR7RqzfGnxk17w38WI/AkFpYSahrFzpUmhySQybZLR3mOpeZh/mkhhtJnDDaoNxbg7iTnS+Df8AyUX47f8AY523/qPaNXot14f0u+1mw1e502zuNW09JYrO+lgRp7ZJdvmrHIRuQPsTcARu2LnOBQB8y/Dr48fHH4k+AdR8VaZ8O4fsOradbap4deaGzUQpJcRh4WVdWdruRbeR5BvFjl7cowjMg8tLz9oLXYtSu7jQtU0XU7q+03wjBHq2oWeoWdkJ9Q1XU7KZzp8tyTAUMC/u8pKzDZJIdqeX7ZN+z78Lrltbab4beEJW1x/M1UvoVqTqDeYJd0+Y/wB6fMAfL5+YbuvNHij4FeCPFXh+10Sbw9p9lpcB0+M2tlZQRxy21nK0tvZupQq1upeQeVjAEsgGNxNAHmegftCeJrbXZtE8QN4fll03TfFM17q1nby21rcXGmT6eIWiV5n8tDFeTCVGdyHhbDgKc8Nr/wAWvidqXhnxvrlxrtpLpNto/hrUrPRdB0x7W+Sa7lid0jumusENiRCrgBt6jcgVt/0ldfBj4fX3h/R9BufAvhq40PR5fP0zTJdIt2trGTJO+GIptjbJJyoB5PrVu4+F/gy61KDUZvCOhTahBYx6XFdyabC0sdnHIJI7dXK5ESyAOEB2hgCBmgDw23+MPjrxMumap4YsNL13xBq3hXUNVsNPt3uY4oGW/tYlt5IZ7iGOSaFJZA5kEDtJGU3QBmFZ/wDwvzxppt9qHiweJdG8TeDdE8D6h4hvtHtPDFxpl1eXVpJPHJEhmunktpBLFsKyLJjYy7ckMvv2rfCfwRr1vqFvqfg3w/qMGolzexXelwSrc75I5H8wMhD7niic7s5aNCeVGJLX4X+DbKbw/Lb+EtCgl8PQyW+jPFpsKtpkUibJI7Yhf3KsnysEwCODxQBx3wl8ceL9Q8beIfCXjC+8O65d6fpWm6xDq3hizmtLcpdtcp5LRyzzncptS6yBwHWUfIu3LesVzvgn4deE/hpps2neEPDGjeFdPmmNxLa6Jp8VnFJIVCl2SNVBbCqMkZwoHauioAKKKKAPKv2lv+SdaR/2OfhP/wBSHTq6n4reIdZ8I/DfxFr2gWkWoarpVnJfx2UsbP8AaViHmSRKAy/O6Kyoc4DMpOQCK5b9pb/knWkf9jn4T/8AUh06vVaAPlbxV+014/17ULCz+Gmg2evJrt7qsmhXkdnFciaw05bSCZnjn1GxVmku7iUq6SnEUIPlPuLpL8XfjV498OeG/iHJ4j0u18JWieC77VdD0loriSe9uYdMFzcIdUs7xBA8M3mRmMJG7qgkhmb5/L9z1f4M/D/xB4U07wvqngbw3qXhrTWD2OjXmkW8tnasAygxQshRCAzD5QOGPrTI/gp8PIdR1LUI/AXhhL/U7A6VfXS6PbiW7szGsZtpW2ZeIoiJ5bZXaijGAKAO0ooooAKKKKACiiigAryr9k7/AJNZ+Df/AGJmjf8ApDDXqteVfsnf8ms/Bv8A7EzRv/SGGgA/aW/5J1pH/Y5+E/8A1IdOr0bX7qWx0HUriFtk0NtJIjYBwwUkHB9685/aW/5J1pH/AGOfhP8A9SHTq9VoA/Pnw7+1B8RvD/w7g1vxD4u1LXzrHwy0rxR5kNrp9m2m3s1/HaSSxyC0dEh2yrJI00cwjCSOq7cIOb8M/Evxx8YvFvw9vbnx7s1vQ9Q8c2Fn4o0RbK9aeC3trKSIpI1nHbzK24L5otkDx8qqkhx+lVFAH5s/Cv48eL7/AOO3h/xFf6idB0rxpo3gT/hJvENnaRTbLmaz1B4bYxupWGG6nLRmYAmM7EGDIHTI179q7xh460z4kWE2tWetaIfD6axBouuR6bqlxpVxHr1tbCG5gXT4UgkCOSbeU3LpiJvMzgn9PaKAPgfxl+1H8RfDMvxs0208RDWdc0a/iNnfWMtjJo+habLqi2zPcKLQ3NpdQwly4uhPH+7eZQ8a7Wt6D488c3HxB+Bd74p+Oen3ehalr2s2P9o+EdcsLvTNQURRvaWl1OLKCGa5Zy8G1IkJCqYwkpZ6+7aKACiiigDyr4N/8lF+O3/Y523/AKj2jVxfxK8ea2v7QVr4M074jLpMusaRLaaXouizabcXNlem2u5Ptt/aTwPceQu2Jo5In2b0VZI9hZm7T4N/8lF+O3/Y523/AKj2jV2+r+OtB8P6o+n6lqcNhPHYSanK9xlIYbZHVGkklI2Rjc4ADMC2HIBCNgA+Z9F+MPj74uSeCrnTPEV14J03xF4mh8NTJb2NrPPbyW2h6hd6iYzPE4Di8iFvlgwU2ZIUh2DYtn8YPifoPgKDVLrxwdZ1TWvBN7rcDXWk2qQWF1aXlnbo0ccaKziRLotIruwLqTH5SkIv114W8K6X4L0WLSdHtvslhHJLMIzI8jGSWRpZHZ3JZmaR3YsSSSxNP8TeJNO8HeG9W1/V7j7JpOlWkt9eXGxn8qGJC8j7VBY4VScAEnHANAHzXo3ij4jeGfH2oW978Q9R8UadoXji08K/YL/TdPhOowXOk214ZJ5IbdCsiS3YCGLy1CxAOshYkeVaH8YviP8AEL4Q+KdX1X4saTo9zBaafqeoWXh3XrOXV/Dkv2uMXMM1s2mQtZQIjSh1uHnkQwAGVh5hf7lvPFmlWGp6Lp8915d5rRkWwj8tz5xSMyNyBhcICfmI9OvFa9AHyjr3inXta0n4lagPHDeKfDeh6noOn6VbT2Gm3NpeRzW+k3BvJHW3/eOzTu6FCqKZCVXiPZE3xU+JmiXF54httcufFbXes+L9H0/wi2nW6wZ0830lkEaKMTvKTZrEcyEMsg+XeN7fWdFAHxd8N/i18QvGnhvToLb4u+GtaTV/EOm2S6t4Z1aw1y+sYp7e5e4ikVdNtYYDiKJohJDIyuJN5dRsr6M+AXiTV/FHw587Xb9tW1Ow1nWdGk1CSKOJ7pbLVLqzSV1jVUDulurMEVV3E4AGBXotFABRRRQAV5V+1j/yaz8ZP+xM1n/0hmr1WvKv2sf+TWfjJ/2Jms/+kM1AHqtFFFABRRRQAUUUUAFFFFABRRRQAV5V8ZP+Si/An/sc7n/1HtZr1WvKvjJ/yUX4E/8AY53P/qPazQB6rRRRQAUUUUAFFFFABRRRQAV5V8G/+Si/Hb/sc7b/ANR7Rq9Vryr4N/8AJRfjt/2Odt/6j2jUAcP8ZPFXxAh8TfGBvC3ii/sP+ER8Apq2kaLY6faTC71KeHU1RpDLC8jbXtYGREZQWX5tykqcrUv2o7K+8Uanrui+OdKuPhrpusaHBd61E8DWEFvcx3KzF7kjaFM32dC+75H+XKncK+oqKAPg7x5+1Z4qtvD+g6xpHjaGyeXV9elg+33tjZW2sWdv4gntLW2ghewmmu5Ft0QOsUtsyoVdpCz7l9Sh+I3jjTPHVnql342jbRdQ8Z634YXSNQsrWLT7K2ttOv7uG4eVUExdHsgrMZQhjbBXcDIfp+igD5G+Fn7SR0u08JXXir4jrq2iHUb/AEfV/Ed5c6bPpl7qC2dvPBFY3lpbwpLGcz7FKLMXWRHUsoUcTpfxk8QweAYfGF34lOjeJPEXhLwPJeeI5byy0u0hnuLe9llmuZ57O5ht4mbcOLdsu8aLt3ZH3fRQB8R+F/il418QQ+HfEUvxK1GLxBq/w41C60jw/C1i1prWp24mXfDE9qrzSgBJ28oJyB8iREx1qeLP2oX8SWviPUPDPxY0DTfDWn6d4dnbVE1HTrYySzHUWvILO4uopLc3TrbwgRygoDG6ZhJaRPsiigD4/wDA/wAUNTh+NPiGdrrWNL8K6t9i1CK7axgbUNVvv7CtGi06ZGULbytGzSqqJmSSIoGiCbJ+Z+E/x88f/EPS7rS7T4j2t6bnWtBgi1zTrvTtZntIL1Lg3EHmxafa24mQQrhTDJ5chO5pV/dj7mooA+Evil+0l458D+FdJVfHC2muaXfa9btdatd6dYQ6+ljqzWsUawHT5mubgxqpkjtntQAxbcu5dn3bRRQB5V8G/wDkovx2/wCxztv/AFHtGr1WvKvg3/yUX47f9jnbf+o9o1eq0AFFFFABRRRQAUUUUAFFFFABRRRQB5V+0t/yTrSP+xz8J/8AqQ6dXqteVftLf8k60j/sc/Cf/qQ6dXqtABRRRQAUUUUAFFFFABRRRQAV5V+yd/yaz8G/+xM0b/0hhr1WvKv2Tv8Ak1n4N/8AYmaN/wCkMNAB+0t/yTrSP+xz8J/+pDp1eq15V+0t/wAk60j/ALHPwn/6kOnV6rQAUUUUAFFFFABRRRQAUUUUAeVfBv8A5KL8dv8Asc7b/wBR7Rq83+PHw6k+JHiz4u+GJ9Gsdbu/EHgLTjoVneiJvtM1ndX7Sqokwqskl1aEOSADMhLLjNekfBv/AJKL8dv+xztv/Ue0auok+KGgWvjXVPDF7dLpt7YQ6dKZ72SOKCdr2W4it4YmLZaQvbONuBksgXcSQAD518RfBTVNY8XRy6f8Jf7Mllk0Kbw1rnnadB/whlpbyRNc2WIpzJCf3c7bLQSRS/aAjuF3Fc7xT8I/iPrHhnXfCFv4IuBDZ2/jb7NrD6jZC31BtUa6kslhTzvMUnz1WTzVjCNjBdcsPoO6/aC8Ato1/qOjeJtL8WR6fqNjpd7D4dv7e9ltZ7u7S1hEoWT5P3kmTuIOEfAJGK2ZPi14Gi1PS9Nfxn4fTUdUuZrOwtG1SAS3c8MhjmiiTfmR45AUZVBKsCCAaAPmXxB+z38Q7rw7pOl2WmQza5pusahf6prk95HFF4pjltCFW5ZX86LzUKWj+WFWLYPKTyFSOrkPwf8AFt1+1N4W8a23gKXw7plrfxM15Z22hW0MGk/2M0ItrmWItfS3CXTBDGjtaiOOMruKBq900H48+FtYvntbq5XQ9ml6VqhuNRvLT7Ow1Ce6gtoUmimeN5TJaSLhGKkvGFZiSBp+JPi74Y8O6bot7/aMOqR6xcWEViumzxTNNHeXMNtDcKN43Q754yXXIweMnAIB2dFefWHxw8N6n4dtdUgmAmuJ0hXTLi7tbe7CNfix84rJMq+X5p7NubhUVpCqHb0j4n+DfEHiG+0DS/Fuh6lrtjG813pdnqUMt1bxq+xnkiViyKH+UkgAHjrQB01FcPa/HP4b33hhvElt8QfC1x4dW4e0Orxa1bNaCZIjK8XnB9m9Y1ZyuchQWPAzV/S/iRoeueIdL0rTrpb9dW0ltb07UbR0ms722V40dopVYhtvnwH0ImQgnnAB1NFFFABXlX7WP/JrPxk/7EzWf/SGavVa8q/ax/5NZ+Mn/Ymaz/6QzUAeq0UUUAFFFFABRRRQAUUUUAFFFFABXlXxk/5KL8Cf+xzuf/Ue1mvVa8q+Mn/JRfgT/wBjnc/+o9rNAHqtFFFABRRRQAUUUUAFFFFABXlXwb/5KL8dv+xztv8A1HtGr1WvKvg3/wAlF+O3/Y523/qPaNQBz3j74T+INZ+OGl3FhZxy+Bdcm0/UvEUnmophutMeSW2O0kM7TyNZgkBlCWBBxvGeM/ZA+EPjD4b+N/FOo+IPCz+F4NU0iwW8jgt9HtLGfVEluWuWtIdOAY24EkYjkuszspw+NtfVNFABRRRQAUUUUAFFFFABRRRQAUUUUAeVfBv/AJKL8dv+xztv/Ue0avVa8q+Df/JRfjt/2Odt/wCo9o1eq0AFFFFABRRRQAUUUUAFFFFABRRRQB5V+0t/yTrSP+xz8J/+pDp1eq15V+0t/wAk60j/ALHPwn/6kOnV6rQAUUUUAFFFFABRRRQAUUUUAFeVfsnf8ms/Bv8A7EzRv/SGGvVa8q/ZO/5NZ+Df/YmaN/6Qw0AH7S3/ACTrSP8Asc/Cf/qQ6dXqteP/ALVmk2OvfCW00zU7K31HTb3xb4Wtrqzu4llhnifxBp6vG6MCGVlJBUjBBINTXX7LHwLsrWa4m+Dvw/SGFGkdv+EWsjhQMk4EXpQB61RXxH4s1D9mLWPhvrmsfD/wF8LBqtlp+n6vDceKPh/NDYvY3NykQnULZiSZTl0BiDbJAFfbhgNrwav7Meuap4o03XvhB8O/C9/ouo65Akc/hq1lS5s9LkRLm68wWwRcCRGMWSwByNwBIAPsKiviHTrD4LT6f4o1m2+DXwu8T6PZ65b2lpFo3gK9N3a2MunR3avdRRaZO5l/eKSVRYlWRAzrINjS+HU/Z4bV9Svtc+HPwhk8Nvo+g32m2nhzwXJqOoPPqHnAIAtkPtCu0YEQijEgCSGRE4AAPtmivlzVNB/ZP0TXtN0a/wDhj4NtNRv0s3WOX4e7Vtmu8/ZYbp/sm21mkIIWGcpITgbckA2fgf4D/Zw+P3he617w78DvDdjZ217cWDprngK3snMkMrxMV3w7XGUP3SSv3XCOGUAH01RXlX/DJ3wQ/wCiN/D/AP8ACXsf/jVH/DJ3wQ/6I38P/wDwl7H/AONUAHwb/wCSi/Hb/sc7b/1HtGrD8SfBHxBcftGxfFLSrrTZvs9np2nJpuoSvseFXvVu5B+7YRTql1GYpFyWAnibYkxYch8J/wBmX4Pal48+M9vd/CfwPdW9h4tt7azim8OWbrbRHQtJlMcYMeEUySyPtGBukY9WJqxdfDf9nrS/ipfeCdS+DHgC1uUg0xrGSPwvaTy3s1494PLWFLcsojWyZ2kyVVCzNsVCxAOSt/2S/iLr1r4kg8Ta9A9zqkGj2surxeK9Turq5a11ZLy4uoxJEq6ezxg+XBbZSNwMNj5h3+h/B74geHdc8BHS4PDekjQIINHv9e03U5YDfaTBMxW2bSRZ/ZgXj2sGSWMwSSOI2Me5JOW1zw7+zfZ6fqDab8D/AAncanYahpdlPp2seAhpEhjvdQjslnj+1Waeais7NujDKSgXcu4GtjSPBP7LniHUdDstJ+FPg/VpdaRprKSw+HvnwtAJGjW4eVLQpFA7I3lzyMscqgtGzrzQBS8D/su+LPBPjjwb4vjv9FvNR8OeHNG0EWE00rW03lS6iL2UEwny5FhvkMMyrvOJ4W2Rzuxh8A/APX76w11JfLtU0nxhptnoIvopbdU0DTNXF6iIhTIb95PCrAbZUt7dt23BGb4V0n9nTWddstM1H4L/AA5tmv8AR9G1Gwl0zw1Fem+mv5dQTyIYvsSTMsaac8rSGNcIXd1jWNmrV17wp+zXZ6P4YvtF+EHw+14+IH0iW0jXwtaw/wCh397Bax3JLWx24M+4RttZtjDjBIAJfDP7L/i7wv4e1rRItR0a8s9Y1vTdelmuJpfPtZrbWY7t4Ufyi0kL265VWI8qUOFykuYrGu/sp6trvgGXw8moaXpdxdf8Jglzf2wkLBdXmneFsBVLlVki8wFl/wBXgMcA1h6R4f8A2d9Y8Lrfp8GPhvbaol7b21zYz+HIWhtlm1MWEZeeKycCRz8yRFQW4yUTdKuvpPh39kzWtZ1TTbf4d+AYpdNivpbm6vPBEVtZqtnJ5d4FupbZYXaFvvqjkqOSMc0AXfB/7O+tRal4W1PV9E03TL7TfE1vrN+03jXVfE5u44dPvIIykl/CrRuktyjKg4wpO7coB2Ph98M9b8J/EDwPp1zbK1loNj4ivJ9QtVf7ODe6jG9rbIzKuT5QlZlH3DEnUMprlZtB/ZTtdHj1G6+FHhexEmoLpUdje/DSSDUHumhedI1s3shOd6RSbCI8OVKqS3Fdv4R/Z7/Z78deG9P1/RPhL4AvNKv4hLBM3hK0iYjoQyPCHRgQQyMAykEEAgigD22ivKv+GTvgh/0Rv4f/APhL2P8A8ao/4ZO+CH/RG/h//wCEvY//ABqgD1WvKv2sf+TWfjJ/2Jms/wDpDNR/wyd8EP8Aojfw/wD/AAl7H/41Xmn7TX7Mvwe0H9m34r6npnwn8D6dqVl4S1a5tby08OWcU0EqWcrJIjrGCrKwBDA5BAIoA+oKK8of9lH4HxqzH4N+ACFGTt8LWRP5CLmvKz4Z/Zv1BLVdG+CPhKe8bV9P0u6sdZ8Bro9zbLdyMkc/k3dmkjIdkmCF2sY3AbKnAB9V0V8peEfD/wCzP4h8Gf25ffB/wJYXENrBc3ljaeD4L5oGnkKQwK0VqfNnc7SsCAykOhCYdSb194X/AGVdO0Sw1Wf4V+EBa3nnHZH8Oy89qsLbJnuoVszJaJG3DvOsar/ERQB9P0V8ga14f+Bmk6pr1n/woP4brFpdzqlv9tuNFtFhK2enQXvmN5dm7KrCbadquVC7gHJ211lt8P8A9mOa+1izf4UeClk0a0+16leL4DU6fbjy45DH9sNoIWl2yxnyg/mYb7nXAB9J0V8mX9n+y1ZXnha1X4JaRcz+INXk0SKGP4XSLPZ3CWrXJFzA9mssIMahl3JllYyAGJJZE6DV/hz+zlonxSt/AVx8DfD8msz6bJqi3Fr8OkuLMRIcFTPHbMobg8Zxnaud7orAH0nRXzBpngf9m7xHNpcekfB7wPHLc60mjXFpr3gY6TdwyNayXClbeexEjblj+UuEjYB8Sbk2H0r/AIZO+CH/AERv4f8A/hL2P/xqgD1WvKvjJ/yUX4E/9jnc/wDqPazR/wAMnfBD/ojfw/8A/CXsf/jVeafFj9mX4Pab48+DFvafCfwPa29/4tuLa8ih8OWaLcxDQtWlEcgEeHUSRRvtORujU9VBoA+oKK8T8Vfs7fATwbodxq1/8FfCFxawFQ0eleBItRuDuYKNsFtbSStyRnapwMk4AJrkrPwf+ypfaLf6rF8NfAgs7DTP7XuTL4Hjjkjt/OmgYGNrYP5qy28sbQgeajKAyAsuQD6Zor5b1Dwz+y5FqOu6TZ/C7wDLq+l299IDeeCVt9PuJbRSbiGO9+xtFK8RDCRITLImyTKExsBJZeFv2V7nxVaeGH+GPgQa9NLb2zxw+Ble1hnntkuIY3uvsgiQyRyKU3spc5VRuDKAD6goryr/AIZO+CH/AERv4f8A/hL2P/xqj/hk74If9Eb+H/8A4S9j/wDGqAPVaK8q/wCGTvgh/wBEb+H/AP4S9j/8ao/4ZO+CH/RG/h//AOEvY/8AxqgD1WvKvg3/AMlF+O3/AGOdt/6j2jUf8MnfBD/ojfw//wDCXsf/AI1Xmnwn/Zl+D2pePPjPb3fwn8D3VvYeLbe2s4pvDlm620R0LSZTHGDHhFMksj7RgbpGPViaAPqCivme6+G/7PWl/FS+8E6l8GPAFrcpBpjWMkfhe0nlvZrx7weWsKW5ZRGtkztJkqqFmbYqFjka54d/Zvs9P1BtN+B/hO41Ow1DS7KfTtY8BDSJDHe6hHZLPH9qs081FZ2bdGGUlAu5dwNAH1fRXzRpHgn9lzxDqOh2Wk/Cnwfq0utI01lJYfD3z4WgEjRrcPKloUigdkby55GWOVQWjZ15qjo/hH9mu40/wjLqfwd8FWk3iOC1ktruy8BPc6UJLiTyoYzftYJEjPKVRVm8tyXjGwb1yAfUtFfK/wAQfCv7Nfg34aa54rsPhB8P9alstJ1nU7Ow/wCEVtoPtraajm5i8w2x8vDx7NxB65UMKTXvDP7M2i6pZKPhJ8PZ9Fa61CyvNX/4Ra2WKGa0RTIkQ+zH7SfMbyf3ROJVePmRWQAH1TRXzVN4H/Zbt/Glr4Vl+FvgqLV7iWG2/eeAlW1huJYhNFbT3JtfJgneMoywSush8yMBcuoPP6fZ/srJb+HYtX+GHw+ttV1ewstR8rTvBRvLWCG6meCGWS4+woIoWljdPMmWIAgbtuRkA+taK+aNS8E/ss6PrWraZe/C7wVby6XBcT3F03gJPsR8iIyzxxXX2XyZpo0V2aGN2kHlyZX5GxpfD34U/s0fFJdQPhv4U+B7s2Jj85brwRDZsUkUtFKiz2yGSKRQSkqbkfB2scGgD6Foryr/AIZO+CH/AERv4f8A/hL2P/xqj/hk74If9Eb+H/8A4S9j/wDGqAD4N/8AJRfjt/2Odt/6j2jV6rXy/wDCf9mX4Pal48+M9vd/CfwPdW9h4tt7azim8OWbrbRHQtJlMcYMeEUySyPtGBukY9WJq94j+F/7Ovg3xF4gsNc+Evw5tYNJsNNvMW3hSK5vJWvZ7mCGNbeOzO9nktisaxNJI7bgY0whkAPpKivj/wAYWH7OWjeEbvxDofwX+HetwW2h6zqzWN34Yj0+983TmgWW3aGSxzEQ02H80o65TbHIGYpsXXhL9nTQbXxFd698DPC1nZaPrFxpbXGl+AP7VXbDDFK08v2WzfyExJ1fC/Kfm64APqiivlJvCv7OcfiLxXoc3wc+HMV/pVw8WnhfDdtOt/GmmW1/JcN5Nq5hhQXUcbSEMoLRjJaVENqw8N/sr3PiDTvD8vwx8Brrl2bSJ47fwOslrDNcwpNAklz9jEcfmq48vzChc5UDcCoAPqOivmjXvhr+z14V+JD+FNW+DHgG232djPaXEfhe0nlup7q4nhWCOCO3LsVFu0jMMhUDuwVI2auS8bR/s0+A/hzqPiG8+DXgDUNUt7HVL2LTNJ8IC6iZbOWWI+fOLD/RUaSLZ5syKm7cFaQLkgH2JRXz3a/CX9mq4Z4z8LPh+lxFqsOhyx/8IhbHZfSwRzpDn7Pg5jmjbcPl+bBIIIHE+D7X9mDxF8PdM8SX3wd8FWd1PZadPdaXpvglNUlt7i9iEsVonkWhaabYQ5jRS6xskjKqOrEA+uqK+a7vwD+zDY+ILTRpvhJ4TW+uYo5Bj4dFoYXkjMkcE8wtPLguGXG23lZZSZIwEJkQNb+Enwn/AGd/jR4Pj8SaF8EPC9lYvNJB5et+A4LCbchGSElgXevI+dNy5yudysAAdp+0t/yTrSP+xz8J/wDqQ6dXqtfL/wC0H+zL8HtF8B6Vcaf8J/A9hcP4t8MWzS23hyzjZopddsIpYyVjBKvG7oy9GV2ByCRXa+KP2d/2ffBeh3Os6z8JPAFpptuUE048JWkgTc6oCQkJOMsMnGFGSSACQAe10V80+JvA/wCy54Sn1G3vPhT4PurzT7w2NzZ6T8PhqNwkq28Vw58q2tJHMaRTwFpACiGVFZgzBTQ8VeE/2ZtF03xdLp3wn8AanceG9Im1e7uv+ELB0qJEtVugst/DYzRKxhkjk2Jvl2SKyxtkZAPqWivHda/Zn+Avh3R7/VdQ+EPw/t7Cxgkurib/AIRWzbZGilnbCwknABOACa8v0tf2QdY1C1srX4c+DDLcz28Eby/Dtooh9odEtZXkezCJBO8irDOxEUzEiN2IIAB9ZUV82r8Pf2Z21zWtGPwa8OxarpVvcXclpN8MpI5LqGCRI5pLMNZD7YqtJEM23mZ82PGQ652/A3wN/Z2+I2kS6lofwg8EvDDcPazw3/giGxuYJlAJSW3uLdJY2wysAyjKsrDIIJAPd6K8q/4ZO+CH/RG/h/8A+EvY/wDxqj/hk74If9Eb+H//AIS9j/8AGqAPVa8q/ZO/5NZ+Df8A2Jmjf+kMNH/DJ3wQ/wCiN/D/AP8ACXsf/jVH7J3/ACaz8G/+xM0b/wBIYaAD9pb/AJJ1pH/Y5+E//Uh06vS9Vsf7T0u8s9/l/aIXi34zt3KRnHfrXmn7S3/JOtI/7HPwn/6kOnV6rQB8oXn7CP2rwPpfh3/hONv2LwPY+DPtP9k53/Zr6K7+07fP43eVs8vJxuzuOMFfiN+wbb/ELw/c2B8azaXdXPjDVvEU19b6dl30/UlZLzTMecPlkRlUy56oCEBxj6uooA+WfiH+w/H401XW7yDxLpaW+o+Jj4gGjaz4dXUdLVDpI04QyW3nosjx4E0UhICMMbG61mWX7AcVn4F1Dw3ceJ9I12C88M6L4bki1zw4bi1ZbBLlDMUS6SRXb7VuQxSxvE8SkO4JU/XNFAHy74W/Ylh8MfEbT/Fl3rHh7xzem10iPU77x34WGr6rJc2UQia5tL03KNbPKqxk7lm2um7JzivWPgT8Jb74MeHdX0CXXLfW9Km1m/1TT9lg1tPbR3V1LctFM/nOszK0pAdVjGAPlr0qigAooooA8q+Df/JRfjt/2Odt/wCo9o1Q698Bnvvjd/wtDTNf/srX1s7DTVU2hkjeyiluXubeXEi70mFwhXoY5LeJ/nG5DN8G/wDkovx2/wCxztv/AFHtGr1WgD5P0X9gyyttM8R6Zqut6Jf6frUOmWt2LXw0LafUY7TUVvHl1CX7Q5u7mcAxyTHYOdwTqp9AHwB8SNr3gq6k8aWMkHhiRUj1M6NMNfurNJi62ct+LwK8ToIkmWSBxKUMmFfYye4UUAfPnhP9k9/Bfirw74o0zxX5fiLQ9A0rw5BdnTzsltLe4u5LuKVBN80dwt0mFyPLktYZMvt2VX8Dfs23sdt4q/tK6fTWn8aWmp6V50cczxaTY6n9vt7T5HwEaaS8KZOUjuEBXKla+i6KAPnzQf2T38M6LqWjad4sMOkapqtnrt7Zvp5ZPt1vqkd750P74eX5scYhkX5gzJHKNreYJbuufsr2fibwUPDGo6/K1i58SLPJBaKsjJq8tw5C7mYAxfaMAkMHKZIAOK92ooA8G+H/AOzCvg2Tw5KR4I0mbR9dTWX/AOEK8GjQ0vQtjdWoSZRdS7mzdlw/QbSoX5sj1D4aeCP+Fd+E00T7b/aG28vbvz/K8r/j4upbjbt3H7vm7c55254zgdTRQAUUUUAFeVftY/8AJrPxk/7EzWf/AEhmr1WvKv2sf+TWfjJ/2Jms/wDpDNQB6bqFr9vsbm286a386No/Ot22yR5BG5T2YZyD6182/Cv9jM/DeaaU67oStJd6HclNB8M/2Ykp06Sd/MmH2mQyzzef88xOcrnB4A+lbmdbW3lmcErGhcheuAM14Bpv7Z2halp9vqH/AAgfja202XTbPXTe3FpZrHFpVw7Il+/+lEiMMpzHjzsAssTKC1AGZH+xdbWfw5u/BkHiGzutFuLm01ZtP1bRVvbFtShnEjytbvNgwTqoWWAEbm3SK6OzEwax+xZY6lb+Hp0074Vi/wBMtrmzksLr4bpNojJLMsolgsftgaCYbdrOJmDhjlfu7drxd+2f4L0vxd4n8GaXcwz+KNMtr9bZpb6yeKW9trWS4eBrZLn7WoAiky7wpGSmBJlk3XvA/wC0tFq3jHxP4f1i1V5tINvdTS6ZCfL02wbSbW8e6vGeT5FaaaWKMKC77TtRhFM6ADtf/ZhTWj4h8vxBHZR6s+qMsUWnfJbi802GxCqPNGRH5O8dM7tvGNxoeLP2VbnxtqXij+0PEem2Oj61oraVJa6PobQS3cgSBYbjUDJcyQ3rRCDamYUYIxTdtyD3/wAN/jRa/ETVptMk8Na94WvvsEOrWsOuxQKbyzlZlSeMwzSheVwY5Nki7l3IMivRKAPBPDn7NN54Y0zw2dJn8B+GdX0PxJ/b8LeFfBLaZYXCtY3Fk8c1st6zPIY7qUiUSjBEeUYKQ3Z+PvhTqXi7xjBrOm+JBoUM2hX2g6giWjSXLRT7WjltZllTyJY3XduZJQwwAFI3V6RRQB84/Cj9kMfDW6tLgat4fthb65aaz9i8MeGBpNmfIsZ7TYIvtEp3v53mNIWJJUjGCNv0dRRQAV5V8ZP+Si/An/sc7n/1HtZr1WvKvjJ/yUX4E/8AY53P/qPazQBs/Gv4Yn4u+A5vDou7O1LXVtdbNUsDf2Nx5UyyeTc2wkj86FtuCm9c8HJxg+Y+HP2QLfQ9C+HOnN4gt1TwtfXs95Dp2ki0tNRtp9RXUVtVgEpECR3ENqV5cbInTAEjY9e+JnjBvA3h2x1ISCITa1pOmMTafaci71C3tMBfNi25M4+fcdn3tkm3y2838RftTaZZ6F4iu7fRNc0q0g0rV73R/EV9YQXFhqT2EbtMIoUukmbGxmVZvs4lVGKSYIagCrJ+zFql4txpV74yguPC1rJrN3olkmjlLu0udRS5R2nuPPKzxxreXIRFiiOGTc7Fcnbt/wBnw2dvqIGumU3XiHRvEAC2YBH9n29lD5PMnPmfYs7uNvmYw23JzdP+PWtzfEC70aSws59Pt9fu9MAhQxzyQxaJbX64Z5RGJDLM65YhdoUHGCx5yP8Abf8AC+uaLoOuaWEtdLbxQPD+rJNcWupSANptzdRC2fTrm4ilmkkihjSNXd2Zinl7mSgD3vwPceILzwlplx4ptbWx1+aLzLu1s8mOBmJIjzubJUEKSGILAkcEVu14xqH7RI0HUJ7e/wDDWvXWoT3en2Fp4ds7K2+3Q3NzaS3Ahkl+1mFj+5dS4ZEQkZZlBkHonw98dWXxI8I2XiCwtrqyhuGmiks75VWe2mileGaGQIzLvSSN0O1mXKnBIwaAOjooooAK8q+Df/JRfjt/2Odt/wCo9o1eq15V8G/+Si/Hb/sc7b/1HtGoAh174DPffG7/AIWhpmv/ANla+tnYaaqm0Mkb2UUty9zby4kXekwuEK9DHJbxP843IfKtF/YMsrbTPEemarreiX+n61Dplrdi18NC2n1GO01Fbx5dQl+0Obu5nAMckx2DncE6qfWviJ+0Ppfw51rxTYXPhrxBqsHhfw6/ibWNR06O2+z2lqIrqRFJlnRnkkNnKiqitglSxVSWG1qvxk0XSPGh8MTWt+1+L2ysPMjjQxeZdRzyRnJfO0C3fdxkErgHnABxY+APiRte8FXUnjSxkg8MSKkepnRphr91ZpMXWzlvxeBXidBEkyyQOJShkwr7GTjLn9iYzax4Auz4k0i7TwuuiDz9S8Ofab5Dp14br/Qbg3I+xCc4SXCSFgo5xxXXeMf2wvB3ga30a61SxvobDU9Y1LRUuJr7TLdlmsdQexuGWCa7SedRIm8C3jlfYy5UMwWtq1/aT0ObxlJoc/h/xFZWa6jfaOmvT2sRspr60hluJreMLK0zN5MEsisIth2Fd28FAAcPr/7JOteItI1/Qbjx7bp4dudM8SadpdtHoWLi1/tgyNI88puMT+Sz4QIkOVyHLMQ409b/AGTYdXsdD0uLxTPYaR4Xu7i68LLb2p+1aLvjTyI45jJhkgkVtilADCRAwZQxbsPhz8fNN+Itr4Tnj8P6voyeKIbi60s3s1jOs1vDHE5m32tzMgVhMAo3bso24LwTxdv+1tp40DVPGE2lufB66B4f1yzWa7sdPukTUlnYCeW8u4rZduyIYEmdzEAvkUAbH/CgdeuvFUtxe+MLKbwzfa5Y+KNS0mLRWjuJNSto4NvkXJuSIrcy2sEhiaOR+HXzcMMUNK/ZY/szwjrOh/8ACT+Z/aPhPSPC/n/2fjy/sNxezeft83nf9t27Mjb5edzbsBmnftdWGsXFte2PgrXrzwlL4Sl8Wya/Dc2DJDFGrl4TGLjc7BozHuj3qXYEEx/vR0njT9pPw/4LvJbGTSdW1LUQuk+Ra2ptYvtMmovcJbxLJcTxRK+bWTPmOgJZFUuzhaAOIn/Y4sF8UeONQtP+EMSHxKNWkTVLnwckviGymv4ZFlK6mLld0YeaXCGIHy28vfxur1zwr8OP+EZ8c6z4i/tH7T/aOjaXpP2byNnl/Y2um8zduOd/2r7uBt2dTnjlfDXx4l1b4reJfBM2i3VxqdhcWxSxsUjaawtZLCK4aa9czeWoMztCmxiXb7gdY5XTnfDP7aXhDxdoeoXmlaJrGo39nqdppH9k6XdaZqM0txdB/ICy2l5LbqGaN1O+ZTHjdIET56APoGivA/FP7ZXhDwX4b8O65rOk6pptnq13eWEsV7e6XbXFjcWtz9muYnhlvFknZJA3Fos+QAVzuTd75QB5V8G/+Si/Hb/sc7b/ANR7Rq5rxT8JfEfj/wCLnjHXrfzPCYtrTw7Hoeq30UN5Dc3Vhc6lcSu1vHMHaArfJEQzQyEiQrtAVm6X4N/8lF+O3/Y523/qPaNXqtAHz1r37KN14o0bVU1LxfG+taxpWv2Oo3tvpRjgefU/sg82KEzkxpClmiiMu5bOS+ck0vi/+x6fila6pEdf0grf6hqV79n1/wAOjVLWA3cEEPmxwm4jAuofIJinOQomkHlndmvpKigDwO1/ZYbSfFHiXxBpfin7HqPiK2j03Ut1gXiuLFNNgtEiZPOGZElg8+OT+ATTR7SHLVq2v7Of2bTLmz/4SHd52teH9Y3/AGLGP7MFmPLx5n/LX7H97+DzOjbefZ6KAPJ/GnwJbxJ8XrD4kafrp0fxHptjb2Fk/wBlMqLEs0z3EcoEi+bFMk+0ocbXiikB3IuOL1/9lHWLrw9q+kaH46g0iLXtI1PRNZmuNE+0vLbXV3c3MZt/9IQQyRm8mQswkDgjCoRmvoyigDxGf9nvWf8AhP21S18Y29v4Zl8QWfiafR20cvcveQWcNoVF154CwskCPt8ouH537fkrnfDH7JV94D+FEfgHQvEeh3WjCO0l8jxF4emvYoL6NcTXdssV7C9u0jrHMNj5jmEkituk4+kKKAPnXw5+yLB4c+Jlj4umvPC3iy9xps1/qvi3wmmoa691aWkFr59tqInQ25dbaKTBjk2yGRgfnwPVfhJ4F1H4beE30C91e11i2t7yd9Pkt7FrV4rV3LpFNmWQSyKWfMiiNWBGI1wSe1ooA8q/aW/5J1pH/Y5+E/8A1IdOrv8Axd4X0/xx4U1rw5q0Xn6VrFlNp93EDjfDLG0br+KsRXAftLf8k60j/sc/Cf8A6kOnV6rQB8y61+xmuueHfB39pat4a8W+KdFfU5L3UPGvhNdXsNSkv5YpZ5TZm4QxSq0EKxusp2RqyYIbjT8X/sr6h4t/4Se1i8Q6B4X0jWfCd14YNr4Z8OS2TSCWyFrG91/pjR3McHztDH5aNGpCLKF37/oeigDhrjR/EXjrwr480XXktdHt9Sku9N0l4E8yVLJoFiWaYCQqztJ50gClf3bRBgrhq5jVP2ff7Si1hP7f8v8AtC28P2+fsefL/sy5M+f9Zz5uduONnX5ulewUUAfLg/YnY+KfGmr/APCTaTE+vaRrGlJcW3h3y9Qm+33kN1u1G6+0lr5I/IWER4iHlMyArnNeqfs//BcfA/wxrOlC40aX+0tWl1XyPD2iDSLC23xRR+VDbCWXao8rP3iSWOeeT6fRQAUUUUAFeVfsnf8AJrPwb/7EzRv/AEhhr1WvKv2Tv+TWfg3/ANiZo3/pDDQAftLf8k60j/sc/Cf/AKkOnV6rXlX7S3/JOtI/7HPwn/6kOnV6rQAUUUUAFFFFABRRRQAUUUUAeVfBv/kovx2/7HO2/wDUe0avVa8q+Df/ACUX47f9jnbf+o9o1eq0AFFFFABRRRQAUUUUAFFFFABRRRQAV5V+1j/yaz8ZP+xM1n/0hmr1WvKv2sf+TWfjJ/2Jms/+kM1AHqFzAt1bywuSFkQoSvXBGK8rX9mvwynhKXw6L7VvsUnhOz8HGTzovM+x23meXJny8eafMbLY28DCivT9Udo9LvHRirLC5DKcEHaea+O/hr+0147uP2d/Bd5YWKat4p1CXSPDVrZXkQutRjuTpv2qW8vPPvLaOb7QiB4lE6ZWWNzK7uYUAPfZPgNANQ8TLa+MfElj4c8RG8e+8MQ/YmsfNuoik0qO9s1wjFmMu0TbN5Py7SVNWH9mXwlB4hvNaSfUhfX37m8cSxj7VaGwgspLOTEeTC6WsEhAIYSIGVlGVrxzXvi98YPDeoaz4n1Gz07w/ceH/BEOs654b1aNp1n8m+vlP2dLe8eK2knhiD7zLceX+7QiTBYdO/jj4g33xc07R/Dmv6To2kzeLtU0+9t9S0251JriOGyinG13u18nqwCxhUBIO0jcrAHqnwz+DNr8N76S+k8Sa94rv/sMOlW11r0luz2lnEWZIIxBDECMsSZHDSNhdznaMeh18o6D+0B8QvAPw30TxB42v9F8WDWDrdlYnTdJewnl1OBnawtMG4dG85ba7UH5OfJXOdzN0ln8ZviLa+PLmHU08MzeHNN8U2vhS7tLGyufttxLLpkFybiKVp9iKs04URmNiyA/MpHIB9FUV8g+H/2qPivefCW58eX/AIBSPSdbg0qTw3cLHYpHHLf3cNvHE+NWf7UFFyjB5PsIcxFWEJkzH13hvxx8atV8efDfT/EI0vwcl6+pf2rpl5osUkmoQwGFkljMGpTrbEpKUC+bLtZWZgwZUUA+kKKKKACvKvjJ/wAlF+BP/Y53P/qPazXqteVfGT/kovwJ/wCxzuf/AFHtZoA1/jJ4N1nx7oug6TpS2KQR+ItI1W+uby4eNooLK/gvSIkWNhI7m2Ee1mQASFtx27W5Sb9lXw9d6fq+l3fiPxJeaFd2Op2FhpM09v5Gjpfh1uWtmEAkZsSOEM7yhAxVQBxXQftA63c6P8O44bS8m06bV9a0jQzd20rRSxR3mo29tKyOrKyP5cr7WUghipHSvNb/AOL3xV1L4gRaTo83g6w0vUfFV94VsWvtMu7maD7PaSXf2yUrcxrJlYZIvIUJyVk84ZMYAO71j9mnwpr0mtG+uNTnh1e4u7i6g89FVvtOmR6bKgIQMF8iJSOchyTnGFGPH+yT4Y1C1nh8Ua7r3jYXGpJqVydba0UTlNPl09YSlvbxIsYgmbhFVt6q27Oc+d337THxMv8AQYdX0ax8JxLp/hbR9e1Kzvobljd3Fze3VrNbwyrIPJQ/Z9yyskpToUk3fL7f8HfGHiLxFL410bxVLpd5rXhbXBpEt9o9pJaW92r2NpeI6wySzNGQt4qEGRsmMkEA4ABW0z4B6TY6vp2q3Wu65rGp2d5Z3xvL+aFpLiW2tZrVDJsiUHKTuWwASwByOQeu8C+CrH4f6C+kadLcTWzX17qBa6ZWfzLq6luZBlVA2h5mC8ZCgZJOSegooAKKKKACvKvg3/yUX47f9jnbf+o9o1eq15V8G/8Akovx2/7HO2/9R7RqAN3xB8H9A8U3njebU/tVzF4w0OHw9qdr5gEZtYxdD5MLuVmF5KCST0XAGDnkE/ZltGs9SkuvHvi+/wDEd5dWF6niW4ksTe2s1pvELRILUW+CkjxsrQsGDMSN5LE8afGTXvDfxYj8CQWlhJqGsXOlSaHJJDJtktHeY6l5mH+aSGG0mcMNqg3FuDuJOcP9mz49eJ/it4q1jT9dtbc6VJoth4i0PUo9LTTWvLG6kuFil8kX922x1hDK0nkvywMQxQBPdfsd+H59Hi06Hxj4ts45Ptq6jNFPZtNqiXOoyag6Tu9qxAE80mDF5ZKthy+BXcSfBHSDcafcQanqlpdaf4hvvE1tPE8JZLu6tLq1fhoipRUvJGVSPvKmSwBVvRKKAPFbL9l3TtOUXdr428U23iN9Yn1m58Q2/wDZ8N1dPNbpbzRPGloLdUdIoiWSJZN0YfeGyS2z/ZR8OaR4f0XT9J8Q+INJu9FsdHsdO1WB7SS5thpsE0EEgWW3eJnaO4lV98bKdwKqhAI9sooA8g0j9mfQNHsdGsY9d164sLLRbvQL22uJbdxq9pcFmZblvJ3hld2dWhaI5PzbhxVC2/Zdjt9J160PxJ8Y3V1rljZ6VqGoXsWk3Mk1lbrcqlsY5LBodjLdOH/d7m2qc5Ll/bqKAPHtM/Za8G6PqceoWc2qQ3S28dg8v2lWeaxWyhs3s5HKFmhkS2gdsnf5kaurKRUXg39mDSPCc8Nxc+K/EviK6gn0yaKbVGs1MaWCyrbwqsFtEoQCZ8/LuOAd2ck+zUUAeG+Kf2SfD3iWC8hh8T+JtDj1B9S/tH+zZLTN9De3pvJIHMttIURZWbb5ZRtrYdn4x7lRRQB5V8G/+Si/Hb/sc7b/ANR7Rq9Vryr4N/8AJRfjt/2Odt/6j2jV6rQAUUUUAFFFFABRRRQAUUUUAFFFFAHlX7S3/JOtI/7HPwn/AOpDp1eq15V+0t/yTrSP+xz8J/8AqQ6dXqtABRRRQAUUUUAFFFFABRRRQAV5V+yd/wAms/Bv/sTNG/8ASGGvVa8q/ZO/5NZ+Df8A2Jmjf+kMNAB+0t/yTrSP+xz8J/8AqQ6dXqteVftLf8k60j/sc/Cf/qQ6dXqtABRRRQAUUUUAFFFFABRRRQB5V8G/+Si/Hb/sc7b/ANR7Rq9Vryr4N/8AJRfjt/2Odt/6j2jV6rQAUUUUAFFFFABRRRQAUUUUAFFFFABXlX7WP/JrPxk/7EzWf/SGavVa8q/ax/5NZ+Mn/Ymaz/6QzUAepuiyIyOoZWGCrDII9K5XUPhJ4G1bSbjSr7wX4evdLuLO20+ayuNKgkhltbZi9tAyFNpjiYlkQjahJKgGuj1K6Nnp11cCOaYxRPII7ZA8rYBOEU9WPYdzXw/8I/jp4m+JDSWeo+KdO8V2tvrnhe5tLz7Tp2rz2RvJrlZYXkg0+1hjnjEKfKsTNGxb962QFAPsLT/hd4M0nRZNHsfCOhWWkSWX9nPp9vpsMcDWpZ28gxhdpi3SSHZjbl2OPmNTap8O/CmueSNS8M6PqAh1JNZi+1WEUvl36DCXa7lOJlHAkHzAd6+YI/jt45uvC9/JqfiVvDlj4ZvNP8IeJvEjWNuPs2o/amW+v8SRmKJRALR0ZgYV+3FmUrGMyeGfHeua14++Gd/qPxe1I+FJta1bSdP1RDp1vZ+KFR4WtRIfs/lzSSEzRKYNm8QlogpJYgH0BrHwR8Hao1oIdFs9Ijj8RR+KrmPTLOCBb/UYyWWe4Ijy7+ZskLghy0aZYjKnpz4V0RppZjo9gZZbxdRkk+ypue6VFjWcnHMgREUP94BVGcAV85fHr4jah4D8efEV7HVIfDbroHhNU1wSWOnraPcalq8TSXd9cWlyEgAjRRvikCs5CKrSsx9R/Zj8c6r8SPgf4b1/W76DVNTuPtMMt9bOrx3AiupYVkDJHErbljVtyxxgkkhEB2gA3LP4JfDvTm19rTwD4YtW8QI8esNDo1sh1JXJZ1uMJ++DFiSHzkk5qTTvg34A0fS9J02w8DeG7LTtIvRqWnWdvpFvHDZXY6XEKBMRy8n51Ab3rsaKACiiigAryr4yf8lF+BP/AGOdz/6j2s16rXlXxk/5KL8Cf+xzuf8A1HtZoA7fxz4NsvH3he80O/lmt4bgxyJc2uzzreaORZYpo96su9JER13KRlRkHpVlPCuiR3UNymj2C3MN3JfxzLaoHS5dGjeZTjIkZHZS45KsQTgmuJ/aC8Qa94f8B2LeG9WOh6pf6/o+lDUFt47hoY7rULe3lYJICpbZK2Mjg4NeMaB41+Jul30Bl8c3/ih7vVvEvhq1sLjS7GMk2Ud1Ja3JMMCs1yWtgrY2xMrjEQYbiAfScfgDwvFbyW6eG9ISCS3jtHiWxiCtDG7SRxEbcFFeR2VegZ2I5Jqf/hD9A/tcat/Yem/2oLpr0X32SPz/ALQYFtzNvxu8wwIsRbOdihc7QBXyXqn7UFz4v0fU5/DvxW8P6Vp1n4a8N3d1q01/p9osV5Nc3n26GK4uIZIEunjgjQRTIVUgqRESXWvqHxe8RaDdeN/EulfEDX726uvA2h63o3hnxSbG2McEzOl1ftDFaFkMCjzJHjV41Zm3pIqxooB9qUV8/fAPx18RvFHhi1nj1nwF8TdN/tiS3ute03xkt3Ja2oSAlS9ppUUFxcKzzt5ey3ATyAWYsz19A0AFFFFABXlXwb/5KL8dv+xztv8A1HtGr1WvKvg3/wAlF+O3/Y523/qPaNQB6LdeH9LvtZsNXudNs7jVtPSWKzvpYEae2SXb5qxyEbkD7E3AEbti5zgVk+E/hj4O8A3uo3nhjwlofhy71J/MvbjSdNhtZLpsk7pWjUFzkk5bPJNdNRQAUUUUAFFFFABRRRQAUUUUAFFFFAHlXwb/AOSi/Hb/ALHO2/8AUe0avVa8q+Df/JRfjt/2Odt/6j2jV6rQAUUUUAFFFFABRRRQAUUUUAFFFFAHlX7S3/JOtI/7HPwn/wCpDp1eq15V+0t/yTrSP+xz8J/+pDp1eq0AFFFFABRRRQAUUUUAFFFFABXlX7J3/JrPwb/7EzRv/SGGvVa8q/ZO/wCTWfg3/wBiZo3/AKQw0AH7S3/JOtI/7HPwn/6kOnV6rXlX7S3/ACTrSP8Asc/Cf/qQ6dXqtABRRRQAUUUUAFFFFABRRRQB5V8G/wDkovx2/wCxztv/AFHtGr1WvKvg3/yUX47f9jnbf+o9o1eq0AFFFFABRRRQAUUUUAFFFFABRRRQAV5V+1j/AMms/GT/ALEzWf8A0hmr1WvKv2sf+TWfjJ/2Jms/+kM1AHqbusaM7sFVRksxwAPWq+manZ61ptpqOnXcF/p93Clxb3VrIskU0bqGR0dSQykEEEHBBBo1RGk0u8RFLM0LgKoySdp4r4l0jwP8Svhv8D9H07wxP4yilvfBHh+TVo77+0L+SxlS6hS+S2t1ljkhlW0ecG3tXhkIiXy9soVqAPuSivlb4X+EfEuseIPhzZ6j4r8Z634atYdcvJrg2WueHx5qz6c1rBdLe3D3UoBNyUM8rb13qMxhlPIr8M/H9x4Q+2S698Thq8/gjVdWlVdZ1BGGtQyKLBFjDAIypI4FuoCzbA0qTMu6gD650fwPo+g+KNd8RWkE39s62sEd7dXF3NOWjh3+VGiyOyxRqZZWCRhV3Su2NzMTvV8qx3HjG8+LUU9yvjyDxYviOzkt1jS/Xw7/AGB9lhNyHVf9BLEm64k/0rztu3CCPHLeHLjxDD4P0/T9VHxP1XwnbeI0TxB4otIvEVrq2rwmxmZJEsZP9NtIxcm3WRbEeUxAZdkZlijAPsldVsn1STTVvLdtRjhW4ezEq+csTMyrIUzkKWRwGxglSOxq1XxlY6b8RdJ0oa7PZ+LJbiz07w7KLjyLiTU59Kt/E887QS7R5k1z/ZewTRHdK5dlcMzkH2D4V3/j/wAXXer6xaahJofh+XxNcS/YPF/h68N7c6f5dv5YtvMuITaqcSkB4nwX5RSrKQD22iiigAryr4yf8lF+BP8A2Odz/wCo9rNeq15V8ZP+Si/An/sc7n/1HtZoA9K1LVrHR4Y5tQvLexilmito5LmVY1eWRxHHGCSMs7sqqvUlgByat15D+1JoviXX/hfaWvg+FJfEa+I9DntGmtpJ4YWj1O2cyyonzeUgUu5HRVY9q8A+IGpePWk+Hh0Gw+IelXtjFZPM17Druo3F7enUyt/BcNbTxWUaRKrSedcQyQyxSqLdRGirQB9pabq1jrEMk2n3lvfRRTS20kltKsipLG5jkjJBOGR1ZWXqCpB5FZ83jbw7b301lLr+lxXsFwbSW3e8jEkcwt/tJiZd2Q4g/fbTz5fz/d5r5N1bSte0mG8tNdsfiJYeHJtR8X3NkvguLUorh9Sk1h3s3l+xYl2NCztG0v8AoxDMXJPl1futA+JGsa9YHxPYaxqN9aa6XkkWCSS2j3eC2imaHaNixNeySplMKZXIHzHFAH1vZXtvqVnBd2k8V1aXEaywzwuHSRGGVZWHBBBBBHXNM0zU7PWtNtNR067gv9Pu4UuLe6tZFkimjdQyOjqSGUgggg4IINfG3hpfiBpnxi+F1vDZeKdIsbKDSbG6slstbmsrm0OlHz55pPtA0232TnyTC0Bn3xiTcAwI+gf2bWdvhlMw/wCPE+INdOn8AD7H/a139nwB/D5Wzb/sbc85oA9SooooAK8q+Df/ACUX47f9jnbf+o9o1eq15V8G/wDkovx2/wCxztv/AFHtGoA9VooooAKKKKACiiigAooooAKKKKACiiigDyr4N/8AJRfjt/2Odt/6j2jV6rXlXwb/AOSi/Hb/ALHO2/8AUe0avVaACiiigAooooAKKKKACiiigAooooA8q/aW/wCSdaR/2OfhP/1IdOr1WvKv2lv+SdaR/wBjn4T/APUh06vVaACiiigAooooAKKKKACiiigAryr9k7/k1n4N/wDYmaN/6Qw16rXlX7J3/JrPwb/7EzRv/SGGgA/aW/5J1pH/AGOfhP8A9SHTq9Vryr9pb/knWkf9jn4T/wDUh06vVaACiiigAooooAKKKKACiiigDyr4N/8AJRfjt/2Odt/6j2jV6rXlXwb/AOSi/Hb/ALHO2/8AUe0avVaACiiigAooooAKKKKACiiigAooooAK8q/ax/5NZ+Mn/Ymaz/6QzV6rXlX7WP8Ayaz8ZP8AsTNZ/wDSGagD1C5nW1t5ZnBKxoXIXrgDNcN4b+NfhvxZofhbUdOnWR9fgsLlNPlu7WO7s4ryB5rdp4mmBBZY3AVN7Eq20MFYjt76BrqxuIUIDSRsgLdMkEV81fB/9mbxZ8MfCHgnwtNfaPfadoOp6ZrMt750pu3mSxa3u4WYxAzIriPyZHYN5RERVRAhYA9ei/aA+F07hI/iR4Rkcz21qFXXbUnzrhWe3j/1n35VRmRerhSVyAa2E+J3g6TxinhJPFmhv4rdGkXQl1KE3zKu7cwg3byBtbJxxtPpXz6v7JOsQ/CObw3F/wAI9Hrf/Cq7jwRFeLvCJfygsZQ/lbhCZdrlgNxZQ20kVp+F/hj4x1j4oa482kaTpXhW2+IEniYarM00WpXDJYJAqRQmHY6NwDc+cPk3xeWcbyAeueLPjl8PfAvheDxHrvjTQ9O0O4tor23vnvo2jnt5GVY5o9pPmIxdMMuQdwOa67SdWsde0qz1PTLy31HTb2FLm1vLSVZYZ4nUMkiOpIZWUghgcEEEV8taL+zb8R4/A9t4dv5PC0aeH/BcHhPR5LbULlzfNbTW7xT3BNsvkCRbdVZUEvlkkgyZwPqXSZL6bSrOTU7e3s9SaFGure0naeGKUqN6JIyIXUNkBiiEgAlVzgAFuiiigAooooAK8q+Mn/JRfgT/ANjnc/8AqPazXqteVfGT/kovwJ/7HO5/9R7WaAPQfE3irRfBWh3WteIdXsNB0a1Cm41DU7lLa3hDMFUvI5CrlmUDJ6kDvVS1+IHhe+09b+28SaRcWLRWs4uor6JojHckC2fcGxtlyNh6Pkbc1ifGfwjf+NPBL6fpelWmq6lHdQXVst1rc+j+RLFIHSZLmCCZ1dGUEL5ZVuVbKkg+Qa18EfitqQSGfUvDOsyaza+G217WLy4mt50utOuRNcNDBFb+XKJgBg7oQjZOzBCqAeueGfjRoHiaOScb9MsoY9TlmutSuLaFYksLx7S4dl80uE3oWEm3YFxuZWIWqd1+0p8KLM+GTJ8R/DDReJZ5LbR7iLVYZIb2SPIdUkVivDfJyfvlU+8wB8I1b4C+I/EGoav4MhaW3u4tJ1y5/tREvLaxMt54gj1K1txdqiNuaOMpI0BZovmPXZu7jwr8EPE/hmbwtrNjoOk6frFj4nl1XVLS98b6prYu4JdONk04vbu2MvnInlgQlAhESjzFzwAeo/D743eAPitYx3fhDxjoviGGS4mtU+w3iO7Sxf6xQud2QMN05VlYZVgT0fhd9Fk8NaUfDjWDeH/ssQ046WUNp9nCgRiHZ8vl7cbdvGMY4rw3S/hL8RvCsXh6fSrXwve3vh3X9YntY7zVrmKO8sL55pBK5W0YwzxtIg8oCRWCt+9UkY9P+CHgnUPht8HfBPhTVpra51PRdHtdPuZrMsYXkiiVGZCwDbSQcZAOKAO3ooooAK8q+Df/ACUX47f9jnbf+o9o1eq15V8G/wDkovx2/wCxztv/AFHtGoA9VooooAKKKKACiiigAooooAKKKKACiiigDyr4N/8AJRfjt/2Odt/6j2jV6rXlXwb/AOSi/Hb/ALHO2/8AUe0avVaACiiigAooooAKKKKACiiigAooooA8q/aW/wCSdaR/2OfhP/1IdOr1WvKv2lv+SdaR/wBjn4T/APUh06vVaACiiigAooooAKKKKACiiigAryr9k7/k1n4N/wDYmaN/6Qw16rXlX7J3/JrPwb/7EzRv/SGGgCp+1ZpNjr3wltNM1Oyt9R0298W+Fra6s7uJZYZ4n8QaerxujAhlZSQVIwQSDU11+yz8CrG1mubn4Q/Du3t4UMks0vhmwVEUDJZiYsAADJJqX9pb/knWkf8AY5+E/wD1IdOr0vVbH+1NLvLPzPK+0QvD5nlrJt3KRnawKtjPRgQe4NAHzL4a0P8AZQ8Wf8Iv9h+FvhGH/hKJJk0X+0vhy1j9vEVr9qd4vPs0zH5PziT7jYIVi3FcbZ+Iv2U77xpYWEfwk8AP4Y1XQNM1nSdcj8JQvLqE19fXFpDax2YtPOLbrfdnGcE5UBS1dD4d/YZ1Xwmui32i+P7HR9Z0fxDfa1p9tZ6BL/YlhDeWL2tzbWtg965g3PJJOCs3lq7kCILhRT0P/gnyPDOqeAdc0vx9JaeKPA+hado2jasuk8o1vd3UszSIJ/njuILySB4sjs248AAGR4b8UfsozeHdc1HxV8JfAHhe40eTU5bu0j8JQ35hsbPUJLEXUjRWnyCSSP5VIyTuC79jGui8WaL+zjonxE0HwbpXwW+H+t6rc+J4fDGqr/wjNrb/ANmSy6fLfI+Wtis2Y414RsDzOWBXbVVv+CesEWh/EfSrPx5NZ2fj601SLW4U0zMc1zPevdWN0F87iS28xom5xNGQP3ZAI6HT/wBjfV7jxvJ4s1/4hrfa1c+KYPE91JpmimyXdHpcuniKEG4kMfyyK4clyCmCDnIANHwD8N/2ZPiVrWqaPovwk8IR6vpsEN1c6fq/w+Gl3AhlZ1jlWO6tI2eNjFIN6ArlcZ6V3P8Awyd8EP8Aojfw/wD/AAl7H/41XlHwL/YPsfhTeapLqvigX0d7pNhpTHwla3Xhi4lNq0jC6uLi1vDLPPKZWMjllDkDI4Ar6ot4VtoI4ULlI1CAyOXYgDHLMSSfcnJoA8u/4ZO+CH/RG/h//wCEvY//ABqj/hk74If9Eb+H/wD4S9j/APGq9VooA+X/AIT/ALMvwe1Lx58Z7e7+E/ge6t7Dxbb21nFN4cs3W2iOhaTKY4wY8IpklkfaMDdIx6sTVi6+G/7PWl/FS+8E6l8GPAFrcpBpjWMkfhe0nlvZrx7weWsKW5ZRGtkztJkqqFmbYqFj6H8G/wDkovx2/wCxztv/AFHtGqHXvgM998bv+FoaZr/9la+tnYaaqm0Mkb2UUty9zby4kXekwuEK9DHJbxP843IQDyvXPDv7N9np+oNpvwP8J3Gp2GoaXZT6drHgIaRIY73UI7JZ4/tVmnmorOzbowykoF3LuBrY0jwT+y54h1HQ7LSfhT4P1aXWkaayksPh758LQCRo1uHlS0KRQOyN5c8jLHKoLRs681jaL+wZZW2meI9M1XW9Ev8AT9ah0y1uxa+GhbT6jHaait48uoS/aHN3czgGOSY7BzuCdVPoA+APiRte8FXUnjSxkg8MSKkepnRphr91ZpMXWzlvxeBXidBEkyyQOJShkwr7GQA8z8K6T+zprOu2Wmaj8F/hzbNf6Po2o2EumeGor0301/LqCeRDF9iSZljTTnlaQxrhC7usaxs1auveFP2a7PR/DF9ovwg+H2vHxA+kS2ka+FrWH/Q7+9gtY7klrY7cGfcI22s2xhxgkdJ4T/ZPfwX4q8O+KNM8V+X4i0PQNK8OQXZ087JbS3uLuS7ilQTfNHcLdJhcjy5LWGTL7dlV/A37Nt7HbeKv7Sun01p/GlpqeledHHM8Wk2Op/b7e0+R8BGmkvCmTlI7hAVypWgDlNI8P/s76x4XW/T4MfDe21RL23trmxn8OQtDbLNqYsIy88Vk4Ejn5kiKgtxkom6VdfSfDv7Jmtazqmm2/wAO/AMUumxX0tzdXngiK2s1Wzk8u8C3UtssLtC331RyVHJGOa3NB/ZPfwzoupaNp3iww6Rqmq2eu3tm+nlk+3W+qR3vnQ/vh5fmxxiGRfmDMkco2t5glu65+yvZ+JvBQ8Majr8rWLnxIs8kFoqyMmry3DkLuZgDF9owCQwcpkgA4oA5GbQf2U7XR49RuvhR4XsRJqC6VHY3vw0kg1B7poXnSNbN7ITnekUmwiPDlSqktxXb+Ef2e/2e/HXhvT9f0T4S+ALzSr+ISwTN4StImI6EMjwh0YEEMjAMpBBAIIqn8P8A9mFfBsnhyUjwRpM2j66msv8A8IV4NGhpehbG6tQkyi6l3Nm7Lh+g2lQvzZHqHw08Ef8ACu/CaaJ9t/tDbeXt35/leV/x8XUtxt27j93zduc87c8ZwADk/wDhk74If9Eb+H//AIS9j/8AGqP+GTvgh/0Rv4f/APhL2P8A8ar1WigDyr/hk74If9Eb+H//AIS9j/8AGq80/aa/Zl+D2g/s2/FfU9M+E/gfTtSsvCWrXNreWnhyzimglSzlZJEdYwVZWAIYHIIBFfUFeVftY/8AJrPxk/7EzWf/AEhmoAa/7KPwPjVmPwb8AEKMnb4WsifyEXNeVnwz+zfqCWq6N8EfCU942r6fpd1Y6z4DXR7m2W7kZI5/Ju7NJGQ7JMELtYxuA2VOPqPULX7fY3Nt501v50bR+dbttkjyCNynswzkH1r5t+Ff7GZ+G800p13QlaS70O5KaD4Z/sxJTp0k7+ZMPtMhlnm8/wCeYnOVzg8AAGZ4R8P/ALM/iHwZ/bl98H/AlhcQ2sFzeWNp4PgvmgaeQpDArRWp82dztKwIDKQ6EJh1JvX3hf8AZV07RLDVZ/hX4QFreecdkfw7Lz2qwtsme6hWzMlokbcO86xqv8RFWI/2Lraz+HN34Mg8Q2d1otxc2mrNp+raKt7YtqUM4keVrd5sGCdVCywAjc26RXR2YmDWP2LLHUrfw9OmnfCsX+mW1zZyWF18N0m0RklmWUSwWP2wNBMNu1nEzBwxyv3doBz2teH/AIGaTqmvWf8AwoP4brFpdzqlv9tuNFtFhK2enQXvmN5dm7KrCbadquVC7gHJ211lt8P/ANmOa+1izf4UeClk0a0+16leL4DU6fbjy45DH9sNoIWl2yxnyg/mYb7nXG/r/wCzCmtHxD5fiCOyj1Z9UZYotO+S3F5psNiFUeaMiPyd46Z3beMbjQ8Wfsq3PjbUvFH9oeI9NsdH1rRW0qS10fQ2glu5AkCw3GoGS5khvWiEG1MwowRim7bkEA4+/s/2WrK88LWq/BLSLmfxBq8miRQx/C6RZ7O4S1a5IuYHs1lhBjUMu5MsrGQAxJLInX+MfhH+zf4B1bTdP1v4O+E7ZtQeOOK8h+HouLKNnkEaCa6itGhgy7KP3rp1B6c1Z8Ofs03nhjTPDZ0mfwH4Z1fQ/En9vwt4V8EtplhcK1jcWTxzWy3rM8hjupSJRKMER5RgpDO+O37L5+NHjnSfEJ1fSLYWUVnEI9W0EalPaeRd/aTJYSmdBaSS8RyvscsiRgbSuSAcxp/gv9mb+z/Elzq3wu+G1gdBTU7u8+z+FIpkS0srua3kl3NZpudTCd8aB9rEBTIpR3NU8Nfsq6Tr99os3wr8IyahaechW3+HnmxTzRQmeS2gmW0Mc9ysasxt42aUbHGzKsB1Wrfsswat/YZbxE8TWPiXUtYu9tnxe2F7qI1CXTm/efKpmitN0nO5YGBQb/lu6f8As+6lbeMY5bjxXDP4JtNfvvE1loiaUUvUvbtJxKJLzzirwiS7uJFRYEYExguyoQ4Bj/Cv4Mfs9/F7wDovi/Rfgl4StNM1a2S5hh1bwRbWdwqsoYZSSEZHPDqWRuqMykE4HxY/Zl+D2m+PPgxb2nwn8D2tvf8Ai24tryKHw5ZotzENC1aURyAR4dRJFG+05G6NT1UGvbvg/wCCNR+Gvw18PeE9R1a11ttEsotOt7y1sWtA9vCgji3o0suX2Ku5gwDHJCqOBznxk/5KL8Cf+xzuf/Ue1mgDH8Wfs9/s+eCdCn1fWPhF4DgsoSiHyPB9rcSyO7BEjjijgaSR2ZlVURSzEgAEmuc8M/Cv9nfxl4k0jTtI+EPw9kh1HTr2+VbvwjHa3sbW1xBBKj20tmvl7WnAYSMkgO0CNgWZPUPjj8JLX41eA28O3UllHsvbW/iGqacmoWckkEqyLHcWzMomibaVZAykhjhlOCML4Y/AVPh9r3h7VlPhnT20rStS0x9N8JeHP7HsJTdXNrN5qw+fLsZRaBT8zby+7K4wQCx/wyd8EP8Aojfw/wD/AAl7H/41R/wyd8EP+iN/D/8A8Jex/wDjVeq0UAeVf8MnfBD/AKI38P8A/wAJex/+NUf8MnfBD/ojfw//APCXsf8A41XqtFAHlX/DJ3wQ/wCiN/D/AP8ACXsf/jVH/DJ3wQ/6I38P/wDwl7H/AONV6rRQB5V/wyd8EP8Aojfw/wD/AAl7H/41Xmnwn/Zl+D2pePPjPb3fwn8D3VvYeLbe2s4pvDlm620R0LSZTHGDHhFMksj7RgbpGPVia+oK8q+Df/JRfjt/2Odt/wCo9o1AHnl18N/2etL+Kl94J1L4MeALW5SDTGsZI/C9pPLezXj3g8tYUtyyiNbJnaTJVULM2xULHI1zw7+zfZ6fqDab8D/CdxqdhqGl2U+nax4CGkSGO91COyWeP7VZp5qKzs26MMpKBdy7ga9U174DPffG7/haGma//ZWvrZ2GmqptDJG9lFLcvc28uJF3pMLhCvQxyW8T/ONyHyrRf2DLK20zxHpmq63ol/p+tQ6Za3YtfDQtp9RjtNRW8eXUJftDm7uZwDHJMdg53BOqkA2dI8E/sueIdR0Oy0n4U+D9Wl1pGmspLD4e+fC0AkaNbh5UtCkUDsjeXPIyxyqC0bOvNUdH8I/s13Gn+EZdT+Dvgq0m8RwWsltd2XgJ7nShJcSeVDGb9rBIkZ5SqKs3luS8Y2Deue1HwB8SNr3gq6k8aWMkHhiRUj1M6NMNfurNJi62ct+LwK8ToIkmWSBxKUMmFfYycZc/sTGbWPAF2fEmkXaeF10QefqXhz7TfIdOvDdf6DcG5H2ITnCS4SQsFHOOKAIviD4V/Zr8G/DTXPFdh8IPh/rUtlpOs6nZ2H/CK20H21tNRzcxeYbY+Xh49m4g9cqGFJr3hn9mbRdUslHwk+Hs+itdahZXmr/8ItbLFDNaIpkSIfZj9pPmN5P7onEqvHzIrINbX/2Sda8RaRr+g3Hj23Tw7c6Z4k07S7aPQsXFr/bBkaR55TcYn8lnwgRIcrkOWYhxp63+ybDq9joelxeKZ7DSPC93cXXhZbe1P2rRd8aeRHHMZMMkEitsUoAYSIGDKGLAGVN4H/Zbt/Glr4Vl+FvgqLV7iWG2/eeAlW1huJYhNFbT3JtfJgneMoywSush8yMBcuoPP6fZ/srJb+HYtX+GHw+ttV1ewstR8rTvBRvLWCG6meCGWS4+woIoWljdPMmWIAgbtuRn0n/hQOvXXiqW4vfGFlN4ZvtcsfFGpaTForR3EmpW0cG3yLk3JEVuZbWCQxNHI/Dr5uGGKGlfssf2Z4R1nQ/+En8z+0fCekeF/P8A7Px5f2G4vZvP2+bzv+27dmRt8vO5t2AAYepeCf2WdH1rVtMvfhd4Kt5dLguJ7i6bwEn2I+REZZ44rr7L5M00aK7NDG7SDy5Mr8jY0vh78Kf2aPikuoHw38KfA92bEx+ct14Ihs2KSKWilRZ7ZDJFIoJSVNyPg7WODVOf9jiwXxR441C0/wCEMSHxKNWkTVLnwckviGymv4ZFlK6mLld0YeaXCGIHy28vfxur1zwr8OP+EZ8c6z4i/tH7T/aOjaXpP2byNnl/Y2um8zduOd/2r7uBt2dTngA5/wD4ZO+CH/RG/h//AOEvY/8Axqj/AIZO+CH/AERv4f8A/hL2P/xqvVaKAPl/4T/sy/B7UvHnxnt7v4T+B7q3sPFtvbWcU3hyzdbaI6FpMpjjBjwimSWR9owN0jHqxNbXib4Vfs0eEPE1loOp/CfwTHqN15XNv4FiuILcSuY4jcTx2zRWwdwVUzMgYqQM4Ndj8G/+Si/Hb/sc7b/1HtGrC8ffsx2PjD4xR+PRb+DdRllisobm38W+EU1iaEW8kjBrK48+JrZ2EmCWEoykbBRhgwBH4D/Z8+Bnjfw8dUi+Dfw32re3tkfsnhu1kj3W91LbsN0lrG2d0RyNuA2QrOoDt0P/AAyd8EP+iN/D/wD8Jex/+NV1Xwz8C/8ACufCz6N9t/tDdqeo6j53leV/x93s91s27m+55+zOeducDOB1dAHlX/DJ3wQ/6I38P/8Awl7H/wCNUf8ADJ3wQ/6I38P/APwl7H/41XqtFAHlX/DJ3wQ/6I38P/8Awl7H/wCNUf8ADJ3wQ/6I38P/APwl7H/41XqtFAHlX/DJ3wQ/6I38P/8Awl7H/wCNUf8ADJ3wQ/6I38P/APwl7H/41XqtFAHlX/DJ3wQ/6I38P/8Awl7H/wCNUf8ADJ3wQ/6I38P/APwl7H/41XqtFAHy/wDtB/sy/B7RfAelXGn/AAn8D2Fw/i3wxbNLbeHLONmil12wiljJWMEq8bujL0ZXYHIJFdr4o/Z3/Z98F6Hc6zrPwk8AWmm25QTTjwlaSBNzqgJCQk4ywycYUZJIAJGt+0t/yTrSP+xz8J/+pDp1d/4u8L6f448Ka14c1aLz9K1iym0+7iBxvhljaN1/FWIoA+f/ABN4H/Zc8JT6jb3nwp8H3V5p94bG5s9J+Hw1G4SVbeK4c+VbWkjmNIp4C0gBRDKiswZgpoeKvCf7M2i6b4ul074T+ANTuPDekTavd3X/AAhYOlRIlqt0Flv4bGaJWMMkcmxN8uyRWWNsjNvWv2M11zw74O/tLVvDXi3xTor6nJe6h418Jrq9hqUl/LFLPKbM3CGKVWghWN1lOyNWTBDcafi/9lfUPFv/AAk9rF4h0DwvpGs+E7rwwbXwz4clsmkEtkLWN7r/AExo7mOD52hj8tGjUhFlC794B0utfsz/AAF8O6Pf6rqHwh+H9vYWMEl1cTf8IrZtsjRSzthYSTgAnABNeX6Wv7IOsaha2Vr8OfBhluZ7eCN5fh20UQ+0OiWsryPZhEgneRVhnYiKZiRG7EED3m40fxF468K+PNF15LXR7fUpLvTdJeBPMlSyaBYlmmAkKs7SedIApX920QYK4auY1T9n3+0otYT+3/L/ALQtvD9vn7Hny/7MuTPn/Wc+bnbjjZ1+bpQBxq/D39mdtc1rRj8GvDsWq6Vb3F3JaTfDKSOS6hgkSOaSzDWQ+2KrSRDNt5mfNjxkOudvwN8Df2dviNpEupaH8IPBLww3D2s8N/4IhsbmCZQCUlt7i3SWNsMrAMoyrKwyCCeTH7E7HxT401f/AISbSYn17SNY0pLi28O+XqE32+8hut2o3X2ktfJH5CwiPEQ8pmQFc5r1T9n/AOC4+B/hjWdKFxo0v9patLqvkeHtEGkWFtviij8qG2Esu1R5WfvEksc88kAh/wCGTvgh/wBEb+H/AP4S9j/8ao/4ZO+CH/RG/h//AOEvY/8AxqvVaKAPKv8Ahk74If8ARG/h/wD+EvY//GqP2Tv+TWfg3/2Jmjf+kMNeq15V+yd/yaz8G/8AsTNG/wDSGGgA/aW/5J1pH/Y5+E//AFIdOr03ULxNNsbm7kDNHbxtKwUckKCTj34rzL9pb/knWkf9jn4T/wDUh06vTdQs01KxubSQssdxG0TFeoDAg49+aAPmI/8ABQrwVHo66rN4L8bwaefD9p4sM72dmVXSJ5DEbw4uj8scoCPH/rTuDRpImXHW+Iv2zPAPhH4sXfgHWTcWV/b211dG9S8sLmPy7eza8lLQQ3L3UQ8hHZTLAgbb8pO5d2dd/sN+BLzwm3h59W8RCyPgiHwD5i3MHmfYI5/OWXPkY8/dwWxtx/B3qa5/Yn8F33jSTXLvW/El1psl7qeoN4bkuLcaeZ9QsWsrxyVgE53xOSAZSFb7u0EqQDkfD/7cxvPGniT+2fB2saD4ZttB0PUNI027tYf7Z1G61K4eKCNNl08O2T9yFDMhRi/mFdpx0Vx+2ZHP4s8JeH9L+G/iS71LVPEl34X1Wyurmwt7nSLqC0+1EMPtDRzboisgMcmzZuw5kAiZbP8AYb8JRWd0t74t8YavqEmnaVp1vqt7d2v2myGmzmayli2Wyp5kbED5kZXC5dWZnZt61/ZN0C0bR7+PxP4k/wCEo0/xNN4rk8TM9mb29vJbZrWRZkNt5HlmBlj2xxIVEalSG3FgD3CiiigAooooA8q+Df8AyUX47f8AY523/qPaNXqteVfBv/kovx2/7HO2/wDUe0avVaACiiigAooooAKKKKACiiigAooooAK8q/ax/wCTWfjJ/wBiZrP/AKQzV6rXlX7WP/JrPxk/7EzWf/SGagD1WiiigAooooAKKKKACiiigAooooAK8q+Mn/JRfgT/ANjnc/8AqPazXqteVfGT/kovwJ/7HO5/9R7WaAPVaKKKACiiigAooooAKKKKACvKvg3/AMlF+O3/AGOdt/6j2jV6rXlXwb/5KL8dv+xztv8A1HtGoAT4iftD6X8Oda8U2Fz4a8QarB4X8Ov4m1jUdOjtvs9paiK6kRSZZ0Z5JDZyoqorYJUsVUlhtar8ZNF0jxofDE1rftfi9srDzI40MXmXUc8kZyXztAt33cZBK4B5xJ4g+D+geKbzxvNqf2q5i8YaHD4e1O18wCM2sYuh8mF3KzC8lBJJ6LgDBzyCfsy2jWepSXXj3xff+I7y6sL1PEtxJYm9tZrTeIWiQWot8FJHjZWhYMGYkbyWIBR8Y/theDvA1vo11qljfQ2Gp6xqWipcTX2mW7LNY6g9jcMsE12k86iRN4FvHK+xlyoZgtbVr+0noc3jKTQ5/D/iKys11G+0dNentYjZTX1pDLcTW8YWVpmbyYJZFYRbDsK7t4KDnrr9jvw/Po8WnQ+MfFtnHJ9tXUZop7NptUS51GTUHSd3tWIAnmkwYvLJVsOXwK7iT4I6QbjT7iDU9UtLrT/EN94mtp4nhLJd3VpdWr8NEVKKl5IyqR95UyWAKsAU/hz8fNN+Itr4Tnj8P6voyeKIbi60s3s1jOs1vDHE5m32tzMgVhMAo3bso24LwTxdv+1tp40DVPGE2lufB66B4f1yzWa7sdPukTUlnYCeW8u4rZduyIYEmdzEAvkVtWX7Lunacou7Xxt4ptvEb6xPrNz4ht/7Phurp5rdLeaJ40tBbqjpFESyRLJujD7w2SW2f7KPhzSPD+i6fpPiHxBpN3otjo9jp2qwPaSXNsNNgmggkCy27xM7R3EqvvjZTuBVUIBABm6d+11YaxcW17Y+CtevPCUvhKXxbJr8NzYMkMUauXhMYuNzsGjMe6PepdgQTH+9HSeNP2k/D/gu8lsZNJ1bUtRC6T5Fram1i+0yai9wlvEslxPFEr5tZM+Y6AlkVS7OFqLSP2Z9A0ex0axj13XriwstFu9Avba4lt3Gr2lwWZluW8neGV3Z1aFojk/NuHFULb9l2O30nXrQ/EnxjdXWuWNnpWoahexaTcyTWVutyqWxjksGh2Mt04f93ubapzkuXAL/AIa+PEurfFbxL4Jm0W6uNTsLi2KWNikbTWFrJYRXDTXrmby1BmdoU2MS7fcDrHK6c74Z/bS8IeLtD1C80rRNY1G/s9TtNI/snS7rTNRmluLoP5AWW0vJbdQzRup3zKY8bpAifPXQaZ+y14N0fU49Qs5tUhult47B5ftKs81itlDZvZyOULNDIltA7ZO/zI1dWUiovBv7MGkeE54bi58V+JfEV1BPpk0U2qNZqY0sFlW3hVYLaJQgEz5+XccA7s5JAMnxT+2V4Q8F+G/DuuazpOqabZ6td3lhLFe3ul21xY3Frc/ZrmJ4ZbxZJ2SQNxaLPkAFc7k3e+V4b4p/ZJ8PeJYLyGHxP4m0OPUH1L+0f7NktM30N7em8kgcy20hRFlZtvllG2th2fjHuVAHlXwb/wCSi/Hb/sc7b/1HtGr1WvKvg3/yUX47f9jnbf8AqPaNXqtABRRRQAUUUUAFFFFABRRRQAUUUUAeVftLf8k60j/sc/Cf/qQ6dXqteVftLf8AJOtI/wCxz8J/+pDp1eq0AFFFFABRRRQAUUUUAFFFFABXlX7J3/JrPwb/AOxM0b/0hhr1WvKv2Tv+TWfg3/2Jmjf+kMNAB+0t/wAk60j/ALHPwn/6kOnV6rXj/wC1ZeTab8JbS7t7C41SeDxb4WljsbRo1muWXxBp5EaGR0QMxG0F3VckZYDJq3/wuTxd/wBEJ+IH/gd4e/8AlrQB6rRXlX/C5PF3/RCfiB/4HeHv/lrR/wALk8Xf9EJ+IH/gd4e/+WtAHqtFeVf8Lk8Xf9EJ+IH/AIHeHv8A5a0f8Lk8Xf8ARCfiB/4HeHv/AJa0Aeq0V5V/wuTxd/0Qn4gf+B3h7/5a0f8AC5PF3/RCfiB/4HeHv/lrQB6rRXlX/C5PF3/RCfiB/wCB3h7/AOWtH/C5PF3/AEQn4gf+B3h7/wCWtAB8G/8Akovx2/7HO2/9R7Rq9Vr5f+E/xY8UWvjz4zyxfBjxxePc+LbeWWGG80INasNC0lPKk36moLFUWTKF12yKN24Mq+l/8Lk8Xf8ARCfiB/4HeHv/AJa0Aeq0V5V/wuTxd/0Qn4gf+B3h7/5a0f8AC5PF3/RCfiB/4HeHv/lrQB6rRXlX/C5PF3/RCfiB/wCB3h7/AOWtH/C5PF3/AEQn4gf+B3h7/wCWtAHqtFeVf8Lk8Xf9EJ+IH/gd4e/+WtH/AAuTxd/0Qn4gf+B3h7/5a0Aeq0V5V/wuTxd/0Qn4gf8Agd4e/wDlrR/wuTxd/wBEJ+IH/gd4e/8AlrQB6rRXlX/C5PF3/RCfiB/4HeHv/lrR/wALk8Xf9EJ+IH/gd4e/+WtAHqteVftY/wDJrPxk/wCxM1n/ANIZqP8Ahcni7/ohPxA/8DvD3/y1rzT9pr4seKNS/Zt+K9pcfBjxxpcE/hLVopL67vNCaG2VrOUGVxHqbuVUHcQiM2AcKTgUAfUFFeVf8Lk8Xf8ARCfiB/4HeHv/AJa0f8Lk8Xf9EJ+IH/gd4e/+WtAHqtFeVf8AC5PF3/RCfiB/4HeHv/lrR/wuTxd/0Qn4gf8Agd4e/wDlrQB6rRXlX/C5PF3/AEQn4gf+B3h7/wCWtH/C5PF3/RCfiB/4HeHv/lrQB6rRXlX/AAuTxd/0Qn4gf+B3h7/5a0f8Lk8Xf9EJ+IH/AIHeHv8A5a0Aeq0V5V/wuTxd/wBEJ+IH/gd4e/8AlrR/wuTxd/0Qn4gf+B3h7/5a0Aeq15V8ZP8AkovwJ/7HO5/9R7WaP+FyeLv+iE/ED/wO8Pf/AC1rzT4sfFjxRdePPgxLL8GPHFm9t4tuJYoZrzQi10x0LVk8qPZqbAMFdpMuUXbGw3biqsAfUFFeVf8AC5PF3/RCfiB/4HeHv/lrR/wuTxd/0Qn4gf8Agd4e/wDlrQB6rRXlX/C5PF3/AEQn4gf+B3h7/wCWtH/C5PF3/RCfiB/4HeHv/lrQB6rRXlX/AAuTxd/0Qn4gf+B3h7/5a0f8Lk8Xf9EJ+IH/AIHeHv8A5a0Aeq0V5V/wuTxd/wBEJ+IH/gd4e/8AlrR/wuTxd/0Qn4gf+B3h7/5a0Aeq15V8G/8Akovx2/7HO2/9R7RqP+FyeLv+iE/ED/wO8Pf/AC1rzT4T/FjxRa+PPjPLF8GPHF49z4tt5ZYYbzQg1qw0LSU8qTfqagsVRZMoXXbIo3bgyqAdz40+MmveG/ixH4EgtLCTUNYudKk0OSSGTbJaO8x1LzMP80kMNpM4YbVBuLcHcSc4f7Nnx68T/FbxVrGn67a250qTRbDxFoepR6WmmteWN1JcLFL5Iv7ttjrCGVpPJflgYhit66+ImtX2s2Gr3P7O/jS41bT0lis76Wfw209sku3zVjkOq7kD7E3AEbti5zgVk+E9WTwDe6jeeGP2XfEnhy71J/MvbjSY/C9rJdNkndK0epgucknLZ5JoA97oryr/AIXJ4u/6IT8QP/A7w9/8taP+FyeLv+iE/ED/AMDvD3/y1oA9Voryr/hcni7/AKIT8QP/AAO8Pf8Ay1o/4XJ4u/6IT8QP/A7w9/8ALWgD1WivKv8Ahcni7/ohPxA/8DvD3/y1o/4XJ4u/6IT8QP8AwO8Pf/LWgD1WivKv+FyeLv8AohPxA/8AA7w9/wDLWj/hcni7/ohPxA/8DvD3/wAtaAPVaK8q/wCFyeLv+iE/ED/wO8Pf/LWj/hcni7/ohPxA/wDA7w9/8taAD4N/8lF+O3/Y523/AKj2jV6rXy/8J/ix4otfHnxnli+DHji8e58W28ssMN5oQa1YaFpKeVJv1NQWKosmULrtkUbtwZV9L/4XJ4u/6IT8QP8AwO8Pf/LWgD1WivKv+FyeLv8AohPxA/8AA7w9/wDLWj/hcni7/ohPxA/8DvD3/wAtaAPVaK8q/wCFyeLv+iE/ED/wO8Pf/LWj/hcni7/ohPxA/wDA7w9/8taAPVaK8q/4XJ4u/wCiE/ED/wADvD3/AMtaP+FyeLv+iE/ED/wO8Pf/AC1oA9Voryr/AIXJ4u/6IT8QP/A7w9/8taP+FyeLv+iE/ED/AMDvD3/y1oA9Voryr/hcni7/AKIT8QP/AAO8Pf8Ay1o/4XJ4u/6IT8QP/A7w9/8ALWgA/aW/5J1pH/Y5+E//AFIdOr1Wvl/9oP4seKL7wHpUU/wY8caci+LfDEomubzQirMmu2DrEPL1NjukZRGpI2hnUsyLuYel/wDC5PF3/RCfiB/4HeHv/lrQB6rRXlX/AAuTxd/0Qn4gf+B3h7/5a0f8Lk8Xf9EJ+IH/AIHeHv8A5a0Aeq0V5V/wuTxd/wBEJ+IH/gd4e/8AlrR/wuTxd/0Qn4gf+B3h7/5a0Aeq0V5V/wALk8Xf9EJ+IH/gd4e/+WtH/C5PF3/RCfiB/wCB3h7/AOWtAHqtFeVf8Lk8Xf8ARCfiB/4HeHv/AJa0f8Lk8Xf9EJ+IH/gd4e/+WtAHqteVfsnf8ms/Bv8A7EzRv/SGGj/hcni7/ohPxA/8DvD3/wAtaP2Tv+TWfg3/ANiZo3/pDDQAftLf8k60j/sc/Cf/AKkOnV6H4kmeDw7qssTtHIlrKyupwVIQkEHsa88/aW/5J1pH/Y5+E/8A1IdOr1KWJJ4nilRZI3BVkYZDA8EEdxQB8A+Av2wvG3hj4f8AwetLORfFUf8AZPhSLxPcatZGacSapM0SSNfSX6SGRlR2CpaXABTLyDfhM34y/tkeOfEXg34paXp039n6JN4U1nWPDviTTbQ6Vep9i1KOz3Rul/PI6ks48x4rViUyI8Ehftq4+BPw1vLzRryf4eeFZrvRYIbXTLiTRLZpLGGJy8UcDFMxojksqrgKTkYNMHwD+GK3msXY+HPhMXespLHqc/8AYdr5l8srh5Vnby8yB2VWYNncVBOSKAPmHxT+2t41i+GsuvaPBo8XiSe88RTReG5NFa5m0yz0pVFxFqDy6jaJFPGWVpGQvxKojilAMhfr37Y/xJluLi+0XTvCtrpNtceFLdrS/trmaeVtagjORKsyKggkcn7jeYrY/dldz/UfiD4J/Dvxa07a54C8May093/aEp1DRracyXOxY/PbehzJsVV3nnCgZwKuf8Kt8F+W8f8AwiGg+W72jsv9mQYLWoAtWI29YQB5Z/gwNuKAPj3xl+298QNB+HeuGxtdDvPHnhu88VRahFBobyWN3baROsf2kCXU4GtkPmRBlV7mQliUjbpUHj79pXx54/8AHHg46dqWneFPC1r8T/Dnh+XSrWSdNUvVntIruQvOsqpJAwmKGEw/ME3FuNp+utc+Bvw38TQiHWPh94W1WEXs2pCO+0W2mUXUzBprjDIf3shALP8AeYgEk1Yk+D/gKbxFDr8ngjw4+uwJDFFqjaTbm6jSFkaFVl2bgI2jjKgH5SikYwKAPkDxN+2D8UdQ+FcniTTLjwzpqeKPCXinX9EW10uWW80I6WcqLhnuGjuWdMoW8uNY5cZSVQUb7B+Et7rupfDPwxe+JdQtNV1y60+G4uryxszaRSM6hgREZJNpAIB+bBIJAUEKDS/hH4F0PVdc1PTfBfh7T9S14SLq15a6VBFNqIkYtILh1QGXcxJbeTkkk1s+GfC2i+CtDtdF8PaRYaDo1qGFvp+mWyW1vCGYswSNAFXLMxOB1JPegDz74N/8lF+O3/Y523/qPaNXHat8UNe0X9rm58G29ysGl6tpejOlzqhlksoWD6o80EEasALu4jhG0sVXbbux8wxrE/Y/Bv8A5KL8dv8Asc7b/wBR7Rq73UvBugazczXGoaHpt9cTNbNLLc2kcjubaQy2xYkEkxSMzpn7jElcE5oA+PtY/ag8ca94V8RSzWl1NZxv4b17QLrRNPTS73U7C41yKEokf9pXBZZ412r5xtiQzK8YBOPVtI+M3ja6uPhxq2o3Xh608G+JEiNxq+n6TdXkTXdxPtt9ODG4jltnClI/tE0BR5AwaO3YpE3qWk/BvwBoNxqM+meBvDenT6lcJdXslppFvE11MkomSSUqg3usqrIGbJDAMORmnD4O+Ah4otvEo8EeHB4jtZJJoNY/sm3+1xSSO7yOk2zerM0kjMQckuxPJNAHzP8ACr43eKbz4oeENEhuVs7bxJ4N8OXButYnu76wtJTPrLzRRh5jI13cpAiq8kgBW3ZneRo44Zdq6+PPinx5oejxp5OkzaTrfhvTPEU+mvLH/wATd9dS1vbKM78+SqwPuVwd0d1FyQWr6LHw58Ji1+zDwvoot/KtYfJ/s+HZ5drK01qmNuNsMrtJGOiMxZcEk1R8N/Cnw94bi1tBZx6idY11/EV01/DE+bzdG0cgAQAGIQwqjY3DykJYsCxAPm3wR8cPEWsfDnWIbqcGTQvEelWLwX1xdrqNyt14gWJLrzopk/0Yx740UFg7QypJ8qvC2zeftOeOfCeiaz4u1zT9A1Lw2kHiprHStNgmgvEfSJpljaW4eVkZZUgfcBEuwkHcwyB9Dt8OfCcj27N4Y0ZmtxthY6fETGPPS4wvy8Dz445eP40VvvAGrcPg/QbdYBFomnRCB7iSIJaRjy2nZmnZcDgyMzFyPvFiTnJoA+fdP+Lnxs/s/wAOafq/h7R9A1nX/EcelWWratp8S2z2r6fd3LSC1tNVuiWje1XrcKJFfaAn3x7H8GfGeo+PvhzpmsaxHax6t5tzZ3n2FGSB5re4kt5HjVmZlRmiLBSzEBgCxxkzeFfg74B8CxRxeGvA/hvw9HHdC+RNK0m3tgtwI2iEwEaDEnlyOm7rtdhnBIrpdN0qy0W0Frp9nb2FqHeQQ20Sxpvdy7ttUAZZmZie5Yk8mgC3RRRQAV5V+1j/AMms/GT/ALEzWf8A0hmr1WvKv2sf+TWfjJ/2Jms/+kM1AHpmpX0Wm6ddXk8ghht4nleRlLBVUEk4HJwB0HNfJPhH4/8Ajvx5Na6dr8Z0qW31zwxe215Z2S6W95Y380+Fkgj1C9wrLb5w8qsRJhol2gt9f1x/hr4N+APBccqeH/A3hvQkmniuZF03SLe3DzRMzRSHYgyyM7lWPKliRjJoA+Z/AP7THjK2+Cs13b2q6nrlnd6Z4fs7HUlM2oXF1eXGyO9kea5gikhcSBYoxKu9o2Vpo33Rxb2tfHr4427eH/Dll8N1fx1JY3mqXtlJDYEXNvFOsUW1DrCrbB967nWa6MZYZRsivoS8+GHg3UNPlsbrwlodzYy2Z06S2m02F43tS+8wFSuDFv8Am2fdzzjNY95+z/8AC7UfDen+Hrv4beEbrQNOkkmstKm0K1e1tnc5do4jHtRmPJKgE96APnzxj8RfEen6t43nfUNSSO0u/EbDTZNRnREWLQLSZId0MisoWRnYGN1KszMjBjurq/F/7Qni/wCGs3iq71yysYNKtNC/tDw5p32CRn1bZDbGWc6g135aCOWdleCaKN9oDiRlDNXvNx4D8M3X2jzvDukzfaDKZvMsYm83zYlil3ZXnfGqo2fvKoU5AxVGz+E3gfT9c1XWbXwb4fttY1a2NnqOoQ6XAlxeQEKDFNIE3SIQqjaxI+UccCgDwlfiD8d7rWPhlZaxDpfgebVPF0+lXY1DQ4Zf7UsxpF3eKwit9VuPs+17aRMeezMwifKorwyb/wC0B8ePE/wy8daTYeHbW31TTrdNPuddt5tLRvs9vd332WJ/tb38Hll2WVVWO3uW3R5ZQGGfS9N+Bvw30fQP7CsPh94WsdE+2pqX9m22i20dt9qQAJceWEC+aoVcPjcMDnitHxP8MfB3jbVtN1TxF4T0PX9T0w7rG91TTYbma0OQcxO6lk5APykcgUAfP7/tCeJPCFlqkEVjZXEural4i0vw79pe6n36xDrbWltBM8kzN5cizo/lx7VjS3n27ECKupffG3x/fa4r6Ze+F7bSNT8R6r4QsbGfTZ5b+zurS3um+2SMLkLMhezdzbhIyIpVPm5U7vd5PBPh2RbNX0DS3FnqD6tbBrOM+ReuZC9yny/LMxllJkHzHzHyfmOa9r8N/CVj40u/GFv4X0W38XXkQgudfi0+Fb+eMKqhHnC+Yy7Y0GC2MIo7CgDm/wBnPXPE3ir4F+Bdd8XarZ6zr2raNZ6hPd2VibNW86FJAGj8xxvG75mXapOSqIMKKPxk/wCSi/An/sc7n/1HtZrv/DHhHQvBOljTPDui6foGmiR5hZ6Xax20Id2LO2xABliSScZJOTXAfGT/AJKL8Cf+xzuf/Ue1mgC78fviRq3wv+H41LQdNGq65e6jZaTY27LGy+fczpCjFZJ4FfBfhDNFvbau9c5HJfDTx5431j4keE9M8ceHz4e1m58Pazc3EHneWsnkXthHDKLeG9uYE3pOSQzyyIQQsgVmDey6/wCH9L8VaNd6Rrem2esaTeIYrmx1CBJ4JkPVXjcFWHsRWZ4X+HHhLwPBZw+HPC+i+H4bKKaC1j0vT4bZYI5XWSVECKNqu6IzAcMyqTkgUAdHRRRQAUUUUAFFFFABXlXwb/5KL8dv+xztv/Ue0avVa8q+Df8AyUX47f8AY523/qPaNQBn+MvjBr/hv4rR+Bre10+TUNYudLl0N5Y3xJZs8p1LzMSfNJDFbSuCAq5ngBDfNXlfwZ+NXxM8WfAlrzQbe3v9a0ePTbGSDVrSbUNT2sFkuNSkjNzD9pjeJ/3UUUm9vLc72k3WyfSepfD/AEvVviFonjK682XVdFsLvT7GNtnlRLcvC0zj5d28i3jXO7GN3HOapa18F/h74l06LT9X8CeGdVsIYI7WO1vdHt5okhjYtHGFZCAqszEKOAWJHWgDwy++PuvzQ3Evg69ttf1rXJtFi0eS20ie6i1Rp9Mmu5TFZ3Op20dqPKt5ZcNOm0IVbzJCDUmi/tYa5qnw71TxHLZ6NZyQ+BfD/ia2jk3FJLu+ub6CZMiXDRg20GxVOQZSC77lr3fWvhP4I8SaPNpOreDfD+qaVMIRLY3ulwTQOIV2whkZCp8teFyPlHAxUOofBn4f6sNGF94F8NXg0WE22mfaNIt5PsMRGDHBlP3akcbVwKAPmPVPjR4tuPBfx20q31C4sZPDQ126t55pZf7RvM30yQNYy+YqRwQCJoiMlgzoCsKCNp++tfjl428bDw7YeHdR8JeHdU1u11rVjLrun3NxHp8NhNBbvYTRi4gY3Syz/vpMqsXlOojfhz7de/DvwpqSlbvwxo10pNyxE2nxOCbg5uDyvWUgF/75HzZqh4m+DvgHxpa3Ft4h8D+G9dt7i9/tKaHU9Jt7hJbryli+0MHQgy+WipvPzbVC5wAKAPBtD/aA8YeLf7EvPDthpui6l4tm0BRFrjXd5Fp63mkT3b/uhMg3RtEo2oIhJghiC29as37S3xY1xtH0jwj4Ms/Enia1tL641aO0gt1t7xrbUbiw2wm51K3a1R3tWbzP9KMYmQFGx8/0/N4V0W41IajLo9hJfiZLgXT2yGXzURo0k34zuVHdQ2chWYDgmsHxH8F/h94wtbK217wJ4Z1u2sZp7m1h1LR7e4S3lmfzJpIw6EK0j/MzDBZuTk0AeZaR8ZfHM3xOsIL+LQE8IX3i+88IxWcNrP8A2ihisZ7pLppzMY/vQGIwiM8fvBJz5Y9/rKHhXRFmimGj2AlivG1GOT7Km5LpkaNpwccSFHdS/wB4hmGcE1q0AFFFFAHlXwb/AOSi/Hb/ALHO2/8AUe0auZ8efGT4iw/G9vCHgjweNf0vR4NOutZfZal2jupZVyJJdQt2gCpBIwZYLjewZcJt56b4N/8AJRfjt/2Odt/6j2jV1vif4W+DPG2taZrHiLwjoOvatpbB7C/1TTIbme0YMGBikdSyEMA3ykcgGgDG+BfiC48T/D+S9uVKyLretWgBuJpztg1S6hQ7ppHf7sY43bV6IFUKo9Bqppmk2Oi2pttOsrewtjLJMYbWJY08yR2kkfCgDczuzMepZiTyTVugAooooAKKKKACiiigAooooA8q/aW/5J1pH/Y5+E//AFIdOrqfit4h1nwj8N/EWvaBaRahqulWcl/HZSxs/wBpWIeZJEoDL87orKhzgMyk5AIrlv2lv+SdaR/2OfhP/wBSHTq9VoA+VvFX7TXj/XtQsLP4aaDZ68mu3uqyaFeR2cVyJrDTltIJmeOfUbFWaS7uJSrpKcRQg+U+4ukvxd+NXj3w54b+IcniPS7XwlaJ4LvtV0PSWiuJJ725h0wXNwh1SzvEEDwzeZGYwkbuqCSGZvn8v3PV/gz8P/EHhTTvC+qeBvDepeGtNYPY6NeaRby2dqwDKDFCyFEIDMPlA4Y+tMj+Cnw8h1HUtQj8BeGEv9TsDpV9dLo9uJbuzMaxm2lbZl4iiInltldqKMYAoAzvH2sXP/C0fhpoUV7PZW11cX2oXC28jJ9qFvbFVhcgjKb7hZCvcwrnjIPl2m/tCeP/ABb4P8Inwxo2jar4u1vwOviSTTo1x5dz9ptInCJJcxgoqzXBEbyoXaIL5qcsPefEXg+y8Sat4d1KeWe3vdCvWvbWW3KgsWgkheN8qcxskrZXjlUIIKg1gy/AX4ZTwavBJ8OvCckOsO0mpRtodqVvmaRJWaYeX+8Jkijcls5aNT1UGgDxRv2j/iJ4i8VaJo3gLQ7fx3Ha6TZ6rrF5b6QmnC6E13dW7xpDe6nBNYmM2cqktHdneSGVNmJOX+IX7T3xKWx+K1voU+n6fZ2XhLxN4g8N+IZ9ASMqdKuYYJEEZ1GZpyfNdBLNBbqHjVxFMhZB9M6l8Evh3rUGgw6h4B8MX0OgII9HjudGtpF01QVIW3DIfKAKLwmPuj0FWLH4R+BdM13Wdbs/Bfh601nWopIdU1GDSoEuL+OQgyJPIE3SqxAJDEg4GaAN3QYdUt9GtItbvLPUNWVALm60+0e1gkfuUieWVkHsZG+taFZ+geH9L8K6NaaRomm2ej6TZoIrax0+BIIIUHRUjQBVHsBWhQAV5V+yd/yaz8G/+xM0b/0hhr1WvKv2Tv8Ak1n4N/8AYmaN/wCkMNAB+0t/yTrSP+xz8J/+pDp1eq15V+0t/wAk60j/ALHPwn/6kOnV6rQAUUUUAFFFFABRRRQAUUUUAeVfBv8A5KL8dv8Asc7b/wBR7Rq9Vryr4N/8lF+O3/Y523/qPaNXqtABRRRQAUUUUAFFFFABRRRQAUUUUAFeVftY/wDJrPxk/wCxM1n/ANIZq9Vryr9rH/k1n4yf9iZrP/pDNQB6rRRRQAUUUUAFFFFABRRRQAUUUUAFeVfGT/kovwJ/7HO5/wDUe1mvVa8q+Mn/ACUX4E/9jnc/+o9rNAHqtFFFABRRRQAUUUUAFFFFABXlXwb/AOSi/Hb/ALHO2/8AUe0avVa8q+Df/JRfjt/2Odt/6j2jUAcP8ZPFXxAh8TfGBvC3ii/sP+ER8Apq2kaLY6faTC71KeHU1RpDLC8jbXtYGREZQWX5tykqcrUv2o7K+8Uanrui+OdKuPhrpusaHBd61E8DWEFvcx3KzF7kjaFM32dC+75H+XKncK+oqKAPg7x5+1Z4qtvD+g6xpHjaGyeXV9elg+33tjZW2sWdv4gntLW2ghewmmu5Ft0QOsUtsyoVdpCz7l9Sh+I3jjTPHVnql342jbRdQ8Z634YXSNQsrWLT7K2ttOv7uG4eVUExdHsgrMZQhjbBXcDIfozQ/EmneIzqP9nTm4FhdyWNw3luqiZAN6qSAH2lsErkBgy5yrAadAHyN8LP2kjpdp4SuvFXxHXVtEOo3+j6v4jvLnTZ9MvdQWzt54IrG8tLeFJYzmfYpRZi6yI6llCjidL+MniGDwDD4wu/Ep0bxJ4i8JeB5LzxHLeWWl2kM9xb3sss1zPPZ3MNvEzbhxbtl3jRdu7I+49H1aHXdJs9RtkuYre7iWaNLy1ltZlVgCA8MqrJG2DyrqGB4IBq5QB8R+F/il418QQ+HfEUvxK1GLxBq/w41C60jw/C1i1prWp24mXfDE9qrzSgBJ28oJyB8iREx1qeLP2oX8SWviPUPDPxY0DTfDWn6d4dnbVE1HTrYySzHUWvILO4uopLc3TrbwgRygoDG6ZhJaRPsisq38VaJefYvs+sWE/26aW2tPLukb7RLFv82OPB+Zk8uTcoyV2NnGDQB8qeB/ihqcPxp8QztdaxpfhXVvsWoRXbWMDahqt9/YVo0WnTIyhbeVo2aVVRMySRFA0QTZPzPwn+Pnj/AOIel3Wl2nxHtb03OtaDBFrmnXenazPaQXqXBuIPNi0+1txMghXCmGTy5CdzSr+7H3NWXqnibTdF1TRtOvrpbe81id7WwjZWxPMkLzNGGxjd5cUr4JBIjYjoaAPib4pftJeOfA/hXSVXxwtprml32vW7XWrXenWEOvpY6s1rFGsB0+Zrm4MaqZI7Z7UAMW3LuXZ920UUAeVfBv8A5KL8dv8Asc7b/wBR7Rq9Vryr4N/8lF+O3/Y523/qPaNXqtABRRRQAUUUUAFFFFABRRRQAUUUUAeVftLf8k60j/sc/Cf/AKkOnUftWf8AJs3xT/7FrUP/AEnej9pb/knWkf8AY5+E/wD1IdOr1WgD408T/HbxDN8fPGHhSLxJbXehGy1i0k8L6peWFxc25gsBMs5sUsEkihdgdjT3UwlRyfLGRso3vibUo7zS9RfxzN8OdIg8UaHDqeoaPBp1jDJFN4eiYfankt2Vl83y40D/ACjzEUD5Ytn2D4u8K6f448N6hoOrC6Om38RhuFsr2azlZCeVEsLpIueh2sMgkHgkVo2VnBptnBaWsSwW1vGsUUUYwqIowqgdgAAKAPnj9ojxZqfgf4jHW9Jl+y3dr4Kvi175PnCyhbUtOSa6KYIYQxNJNggj93zxmuO0/wCKWp6h4i0Q2XjzSvG/h2y8T3ltpPjrV7SxkieMeG7u5lJubeKOEpFOCrTW4j+UPE7ErJn6/ooA+JtD+OV9N4etNafxHfeMtS0bQ/EyXXiCyXR7x5LiG306Tfpd7DaLC1uDLkM0X3kKzxkxbF0Phb8UNe8feGdP1TU/EmneMNT8PfE+00bS9Z0nUYb+K7tprG2+0gXNva2kc4VLy7yVgQDyQDvMfmN9k1l6t4Z0zXNQ0e+v7UXNzpFy13YszNiGZonhLhQcFvLlkUEg43nGKANSiiigAryr9k7/AJNZ+Df/AGJmjf8ApDDXqteVfsnf8ms/Bv8A7EzRv/SGGgA/aW/5J1pH/Y5+E/8A1IdOr1WvH/2rLObUvhLaWlvf3GlT3Hi3wtFHfWixtNbM3iDTwJEEiOhZSdwDoy5AypGRVv8A4U34u/6Lt8QP/AHw9/8AKqgD1WivCPiB4M8XeAPCV7rv/C2viz4k+ytEv9meH9G8PXV7LvlSPMcX9ljcF37m54VWPaui/wCFN+Lv+i7fED/wB8Pf/KqgD1WivCvE/hfUfBuo+HbHWP2hPiBZ3XiC/wD7L0yP+y9Bfz7nypJdmV0ghfkikOWwPlxnJAPQf8Kb8Xf9F2+IH/gD4e/+VVAHqtFeVf8ACm/F3/RdviB/4A+Hv/lVXO2/hy/uvH974Ji/aF+IDeJ7PTotWnsf7L0IbLWWR445N/8AZGw5eNxtDbhjJABFAHu9FeNah8O9Z0i+02xvv2iPGlle6nK0Fjb3EHhuOS6kVGkZIlOlZdgisxC5ICk9BWh/wpvxd/0Xb4gf+APh7/5VUAHwb/5KL8dv+xztv/Ue0avVa+X/AIT/AAn8UXXjz4zxRfGfxxZvbeLbeKWaGz0ItdMdC0l/Mk36YwDBXWPCBF2xp8u4szdtaeA9avvE2peHoPj/APEB9Y022t7y6t/7N0AeXFO0ywtuOkbTuNvNwCSNnIGRkA9qorxXxN4D1rwdpa6jrHx/+IFpZNc21mJP7N0B/wB7POkEK4XSCfmklRc4wN2SQATWr/wpvxd/0Xb4gf8AgD4e/wDlVQB6rRXhPh/wxqnibVp9Lsfj58SF1KDTrTVZrO80PRbWaK2uXnSBnSXRlKlmtZxsIDLs+YDK5ueJPAeteEbO2u9W+P8A8QLS3uL220+J/wCzdAfdPcTJBCmF0gkbpJEXJ4GckgAmgD2qivCtP8Larq3huHXrD4+fEm/0ya5FqklpoeiyuZPtH2c/u10YuFWTO5yu1VDOxCAsOg/4U34u/wCi7fED/wAAfD3/AMqqAPVaK8q/4U34u/6Lt8QP/AHw9/8AKqj/AIU34u/6Lt8QP/AHw9/8qqAPVaK8q/4U34u/6Lt8QP8AwB8Pf/Kqj/hTfi7/AKLt8QP/AAB8Pf8AyqoA9Vryr9rH/k1n4yf9iZrP/pDNR/wpvxd/0Xb4gf8AgD4e/wDlVXmn7TXwn8Uab+zb8V7u4+M/jjVILfwlq0sljd2ehLDcqtnKTG5j0xHCsBtJR1bBOGBwaAPqCivKv+FN+Lv+i7fED/wB8Pf/ACqrL17wDrnheOxk1P4//EC2S9vIbC3P9m6A++eVtsafLpBxk8ZOAO5FAHtNFeLeGPAOueMtBsta0f4//EC80y8TzIJ/7N0BN65IztbSARyD1Fan/Cm/F3/RdviB/wCAPh7/AOVVAHqtFfPFxBJb6leaf/w0L8Rp7+0nubaS1tdC0aeUy29ulxLGiJoxMjCKWNgEBLFgq5biuvi+D/i2aJJF+OvxCCsoYBtP8PqefUHScg+xoA9Yorx+8+GPiDTbiwt7v9oLxxaz38xtrOKa28OI1zKI3lMcYOlZdhHFI+0ZO2Nj0Umrf/Cm/F3/AEXb4gf+APh7/wCVVAHqtFePaX8MPE+sW8s0Hxz+JMaRzy27C60fQrdi0cjRsQsmkKWQlSVcAq6kMpZWBNp/g74sjRnf48ePlVRks1l4dAA9f+QVQB6vXlXxk/5KL8Cf+xzuf/Ue1mqumfC7xFrWm2mo6d+0D45v9Pu4UuLe6tbXw5JFNG6hkdHXSiGUgggg4IINeffFj4T+KLXx58GIpfjP44vHufFtxFFNNZ6EGtWGhas/mR7NMUFiqNHhw67ZH+XcFZQD6goryr/hTfi7/ou3xA/8AfD3/wAqqP8AhTfi7/ou3xA/8AfD3/yqoA9Vorwnw34X1Txew/sj4+fEi8iL3Uf2gaJoqQh7a5a2nQyNowQMsqOoUnLBSygqN1a118MPENjd2Vrc/tBeOLe6vXaO1hltvDivOyoXZUU6VliFVmIHQKT0FAHsFFeQab8MPEOtWgutP/aC8cX9qXeMTW1t4ckTcjlHXculEZVlZSOxUg8irX/Cm/F3/RdviB/4A+Hv/lVQB6rRXlX/AApvxd/0Xb4gf+APh7/5VUf8Kb8Xf9F2+IH/AIA+Hv8A5VUAeq15V8G/+Si/Hb/sc7b/ANR7RqP+FN+Lv+i7fED/AMAfD3/yqrzT4T/CfxRdePPjPFF8Z/HFm9t4tt4pZobPQi10x0LSX8yTfpjAMFdY8IEXbGny7izMAdV4++E/iDWfjhpdxYWccvgXXJtP1LxFJ5qKYbrTHkltjtJDO08jWYJAZQlgQcbxnjP2QPhD4w+G/jfxTqPiDws/heDVNIsFvI4LfR7Sxn1RJblrlrSHTgGNuBJGI5LrM7KcPjbXf2ngPWr7xNqXh6D4/wDxAfWNNtre8urf+zdAHlxTtMsLbjpG07jbzcAkjZyBkZPE3gPWvB2lrqOsfH/4gWlk1zbWYk/s3QH/AHs86QQrhdIJ+aSVFzjA3ZJABNAHljfDvxbr/ga3PhG3ji8X2viLxP4W12WOeKOWzsNT1CeWS8G4gM6Zs7xVILMrHAJYq2snwL1Ox+MEU9p4BWG8tPEtnf6Z8QUurYix0SG1hjbTVJl+1IGEc0PkLGYT5xkL7mevUv8AhTfi7/ou3xA/8AfD3/yqqno/wv8AFGuaXa6hbfHP4kRwXMYlRLzR9CtpgCMgPFLpCuh/2WUEdxQB5p4y8E6j4Z/ZM+EPhXxB4aOtahYXfh+w1Lw2LiE/a9jIs1ruLiGTeAybXcRPna7BGYjJtfhR468G6bb3ug/Dic2N9pXinSLPwrZ6hYQtoMeoXVrNaLITMIRCPIlLrbtJ5XmKsayAcer+LPAeteB/Cus+JNb+P/xAstF0eym1C+uf7N0CTyYIo2kkfamkFmwqk4UEnHAJp2oeAdc0vXNK0i6+P/xAi1HVPN+xw/2boB83ylDScjSMDCkHkjPbNAHmt18LfHdncReHl8E3Gpadqes+EtYudWW+sxa2kdibGO7hkR5hK8ii0ZhsRkZX4bcNpzfCf7Mth4Wk8AyH4IaW7+GfG2qXFw1rZ6SDPa3H2n7NfQkyj93Fmzyr7Jl8hdsZ2LXuH/Cm/F3/AEXb4gf+APh7/wCVVU9H+F/ijXNLtdQtvjn8SI4LmMSol5o+hW0wBGQHil0hXQ/7LKCO4oA8dvfhj8TLrTToMPgGNk0TRvFVjHfapcafdWWqve3UclssVu0rFg8SNlblI1DkKwZctSfCr4c638OtB8O+GbnRNT8PtqHxLTUNEsNQXTEmttPi05ZZ3eLTALWBWMN0hEaqN0y5y0m5vb/+FN+Lv+i7fED/AMAfD3/yqo/4U34u/wCi7fED/wAAfD3/AMqqAPVaK8q/4U34u/6Lt8QP/AHw9/8AKqj/AIU34u/6Lt8QP/AHw9/8qqAD4N/8lF+O3/Y523/qPaNXqtfL/wAJ/hP4ouvHnxnii+M/jize28W28Us0NnoRa6Y6FpL+ZJv0xgGCuseECLtjT5dxZm7a08B61feJtS8PQfH/AOID6xpttb3l1b/2boA8uKdplhbcdI2ncbebgEkbOQMjIB7VRXlX/Cm/F3/RdviB/wCAPh7/AOVVH/Cm/F3/AEXb4gf+APh7/wCVVAHqtFeJ6h4G1rSb6a2v/j/8QdP8lLdmubzTNBhtSZ5WhhjWdtIETSNIoXy1YuC8eVHmJu1/+FN+Lv8Aou3xA/8AAHw9/wDKqgD1WivHtW+F/ijRdNuL64+OfxIkggXe62mkaFcykf7MUWkM7n2UE1X0LwDrniX+0P7N+P8A8QLn+z7ySwuf+JboC+XPHjenzaQM4yORkehoA9porxXxN4D1rwdpa6jrHx/+IFpZNc21mJP7N0B/3s86QQrhdIJ+aSVFzjA3ZJABNHhnwHrXjHS21HR/j/8AEC7slubmzMn9m6An72Cd4Jlw2kA/LJE65xg7cgkEGgD2qivKv+FN+Lv+i7fED/wB8Pf/ACqo/wCFN+Lv+i7fED/wB8Pf/KqgA/aW/wCSdaR/2OfhP/1IdOr1Wvl/9oP4T+KLDwHpcs/xn8caijeLfDEQhurPQgqs+u2CLIPL0xTujZhIoJ2lkXcrruU+l/8ACm/F3/RdviB/4A+Hv/lVQB6rRXlX/Cm/F3/RdviB/wCAPh7/AOVVUtY+GHifQtJvNRufjn8SZbe0haaRLPR9CupmVRkhIYtIaSRsDhUUsTwATQB7FRXlX/Cm/F3/AEXb4gf+APh7/wCVVH/Cm/F3/RdviB/4A+Hv/lVQB6rRXlX/AApvxd/0Xb4gf+APh7/5VUf8Kb8Xf9F2+IH/AIA+Hv8A5VUAeq0V5V/wpvxd/wBF2+IH/gD4e/8AlVR/wpvxd/0Xb4gf+APh7/5VUAeq15V+yd/yaz8G/wDsTNG/9IYaP+FN+Lv+i7fED/wB8Pf/ACqo/ZO/5NZ+Df8A2Jmjf+kMNAB+0t/yTrSP+xz8J/8AqQ6dXo2v2st9oOpW8K75praSNFyBlipAGT715z+0t/yTrSP+xz8J/wDqQ6dXqtAH512/7HfxB0T4VxaRpHgyGy1PUPhro2k6vFb3tohutYttShkYSt5uJHS3EgEhJXaAgbhVro9c/ZU+K934t+KWkaQRpXhXTrXxBf8AgLUl1BIzJqGsJE0qbVYvCIG+2xq5Vf8Aj5yDwSfvGigD4P8ACX7KeveH7Hwa/h3wl4q0cQ+L49Y1fS/EM+gQQW4XRrq0NxbQ6YVhAZngRjt8xyoZhwWrgrz9hjxtH8O/IsvANtF4hX4UadYIY760Vx4ot7slJt3m4+0RwMyJc5+VGMayBSVr9LaKAPgzxb+z38X/ABJ+0xN4sstB/sG5e+1KJPFWn/2Ra2wsZdEa3tXkliH9pTTLdEb1kLRrtQxrtVSvG+G/2RviBp+k3TaR8KE8IafJ4V8L6bq3h5dTsN2uzWV6JNThJimaM/aIgRukZRKD+8Kl3A/SWigD4Q039lfWbfxB4M8Sz/Ca1fw9p/xFv9YtvBLf2ZJPoekz6eYVCqZvsyp9sjW5MMMrbS6soZwwH3fRRQB5V8G/+Si/Hb/sc7b/ANR7Rq4vxp8KvFN3+05H45TRh4g8IRW2i276TJPCgknimvz9uRWdd0loZ4ZAknylZXeMNNFHXafBv/kovx2/7HO2/wDUe0aum8RfFbwz4N1DWYvEmsad4bsdKtbO7uNT1fUrW3twtzJNHEDul3pl4GAaRFVycIzlZAgB8deGv2bfiZ9h8aw2/hyfwdqOtHQZZ7qxt9BtbT7fb60lzcXNnDageZFFDl42vQ0zgFWBJ2t6Fo/we1vSPGHwuu4vharaxoJFlqGoXx0++0aJDdO91qNvJNctfxXkxzOsoV2k80Lcbn/eRfQepfGLwFo2m6DqGoeN/DljYa/j+yLq51a3ji1HO3H2dmcCXO5fuE/eHrWVqnx28LaLZ+M5r2aS2l8MXNzay2krRJPfSQafHfyLaoXHmEQSg4O0go+cKN1AHz34J/Z78b6H4x8E6zrPhtNY0HSPDPhzTL/w3NdW7JPeQXOqFrkDzAryWRuoJlWQmNhI7IGnhhKHgH4X+IfEml3kcFut9D4L8V6P4U0Xy7hCn9k6XrUdzLcBmIy4hMUMiklt+nkKMnn6Z1L4veCND0W71bWPFuh6HYWTww3s2p6lBbrZyyxJLFFMWcCN2SRGCsckOpGQQat33xL8IabrWi6PeeKtEtdW1xPM0qwn1GFJ79cZ3QRlt0ox3QGgD5g8NfAXx7o+gavp2o+H11W9vdZ0vUrHVWu7fzbC0h8QRXU9gwMgAQRqblGjHz7nST95HGZHzfsy+KtP0PU9Q8LaVD4b8fazH4ytrzxBFdxx3DJeXE8mm+ZMpZyg/wBHZQA3k9dqnIr27Tf2iPD2reWLex1AF0hkH2h7W3XbJqTaePmknVciVC23O5lwEDyMIz1ui/Ezwf4k8SXnh7SPFeh6pr9lG0t1pVlqMM11AivsZniViygOdpJHB460AfLfgX9mAS6V4Y0q58D+ILPw6PFsWqaxoHiiLw7BZiFdLvoGkjt9ICQujySwRyB13SALuUoGr2r4Ayy+C9HtfhreaZcWmoaLbXF2qxmOS2s7F7+4Sxg3K52kwRrsTGAkeDgjFdRY/HL4b6n4Xm8SWfxB8LXfh2G4e1k1eDWrZ7RJki8142mD7A4j+cqTkL83Tmuq0XXNO8S6RZ6rpF/a6rpd5Es9tfWUyzQTxsMq6OpKspHIIODQBdooooAK8q/ax/5NZ+Mn/Ymaz/6QzV6rXlX7WP8Ayaz8ZP8AsTNZ/wDSGagD0zUkuJNOuktFha6aJxEtyCYi+DtD4525xnHavi34G/s++OPCtxc+d4OuvDtjLq3hnUJLKaPQ7KHz7eW5bUJYINMKxLGA0O0yAzOqqGZtoC/aOp6nZ6Lpt3qOo3cFhp9pC9xcXV1IscUMaKWd3diAqgAkknAAJry+H9qLwDqnhGPxRoGqx+KPD8mmTaot5pFzbu2yKSCN4zC8qzCQG4j3AoAnRyjMisAfP1n+zp8RLH4R6x4dv9Fn1LUL5tNmkvrOfT2vH0yK6DXGjBbovbNtHmSIrIIJRKyzEOXkkpeJv2Y9b1Dw74PsD4b+Il54UsbW/WPRIR4Q/tTSryS4V0ljjkX7FAmzf5b2jpLFgAAbjt+tte+M3w/8LTQRa1468NaRLcXclhCl/q9vA0lzGVEkChnGZF8xMoORvXI5FXG+J/g1PGUPhFvFuhr4rmLCLQjqUP25ysfmMFg3bzhPnOBwvPSgD548YfA/xrqknjL7LpUt2NQl19raWa7txJMLnRLa1gZvnABeaN1PTBGThSDWb4o+CfjO68TfEOXwr4Qm07Utc8NtbS+J9XGli5NwkFpElrp13HJJcJBIsUm+O6i8tXAZSq/I31B/wsDwv9itbz/hJNI+yXVoL+3uPt0XlzWxZFEyNuw0e6SMbxxl1GeRWpZ6tY6hdX1ta3lvc3NjKsN3DDKrvbyMiyBJADlGKOjAHB2up6EUAfHnh79mS007T/AN9/wq7XNWt9A8ayanNoXimz8MJNb2sulz27SWcVgyWkcX2k2czplXZ7YybWdU3dN+1P8ACHxf8Qvih4W1XQ/Cz6pHpYsJbDVtPt9GWazuEvxJcm4ubwfaooxCqGIWRDFzIHIBWvqiigD5K1v4A+NZ7d4rHS0ji8T634g0TxIv2mIMNCvtYkvEus78krb+fGqKd6tfklfkO1x/Z+1HXvilcLq3w6tXuJNf1O71Lx3dSWckGr6JPbXEdvpbIJDcSKizWsJgmiEKi1LqzEJu+s6KAPDP2Ylt/hv4F8EfC2XwVceE9e07w4t1qcMEdn9mSWJooHmdreVxuupPOkjJG5xFMX2su073xk/5KL8Cf+xzuf8A1HtZr1WvKvjJ/wAlF+BP/Y53P/qPazQBP+0b4NHj74W3ujNoOq+JVkubab+zdJSwlaYxSrIoliv5I7eWHcg3xu2SpO3DYYeK6h8PPiRFpselx/Dm2RtcsPCRnbQbqztdM0aSwuVe7t/JebeqJGo8pYhKv8G8bdx+uKKAPiLVvAPibU7rXfBGkSrD4vj0PxJdXFhZ3ls062954kju4YmLb4o2urUSBBMNh3MHGFcDW8K/szWOkx/D3UJPhdrGs22j+K7i6l0jxTZ+GluNOgmsfKE1tFYslpHbrOsMzJGfNMivIEZjk/Y9FAHyb8PfhLrfwbt/DU/h34SGFtD8Sa2Luz0STS7Q6hb3RlNtexnz0UxonkRFZSkqqMLGQgB9x/Z78L6t4J+BPw/8P67aCx1rS9Cs7O9tVlWURTJCquu9SVbBBGQcGvQaKACiiigAryr4N/8AJRfjt/2Odt/6j2jV6rXlXwb/AOSi/Hb/ALHO2/8AUe0agDi/Gnwq8U3f7TkfjlNGHiDwhFbaLbvpMk8KCSeKa/P25FZ13SWhnhkCSfKVld4w00UdeKeGv2bfiZ9h8aw2/hyfwdqOtHQZZ7qxt9BtbT7fb60lzcXNnDageZFFDl42vQ0zgFWBJ2t9meIvil4L8I6sNL13xdoOi6m1tLeiy1HU4beY28cbySy7HYNsRI5HZsYCoxJwprUn8VaLa6l/Z82r2EV/5kcP2WS5RZfMkDNGm0nO5gjlRjJCNjoaAPmHR/g9rekeMPhddxfC1W1jQSLLUNQvjp99o0SG6d7rUbeSa5a/ivJjmdZQrtJ5oW43P+8i4q4/Z5+IX9ufByWTwa/27w5F4bi/tfT49E3WUdvqJl1GK6u5s3u3yMiOOzYI3mSB9wdlP1vqXxj8A6LqGmWGoeOPDdjfandS2Vha3OrW8ct3cRzGCSGJWcF5EmBiZVyQ4KkZ4q5Z/EvwhqXix/C9p4q0S68TRxvK+iw6jC94qI5R2MIbeArAqTjggg80AfKfjT4QfErxF4H8ReDrfwNcIbPQ/G9lbapJqVkLfUptTaVrFYFE3mDcrgOZliCMQBvXLjR8VfADx/faTpemWelxXWpaVqup3mraxcXcaReMEmiiObkrJ50bXEQ+zOAFWJogqIbVEjb6W8J/FTwV4+ggm8MeL9B8RwzySxRSaTqcF0sjxqrSKpjY5KLIhYDkB1J6isSb9oDwFYy6nLqHibS9K0axstPv/wC37+/t4dNuIr3zTbmK4aTa24QsewIZdpOeADxeb4Oa5qXxei1gfDdtP1ZvEWl6tpnjhrix3aJo8NtbrPpOEmM8ZYR3UBhgR4G+1Fy53PjnLL9l3xBeeHWu9V8JW9x4n0bwR4csvD1xNcQPJY6ta32ozTtA2/EciCS1PmjGQxVWPzivo7/hoT4Zf8JNaeHz4+8O/wBr3ml/23bW/wDaUX7+x8tpftCNu2snlK0mQfuKX+6M1ueIfiZ4P8I2V5ea74r0PRbSyigmurjUNRhgjgjnZlgd2dgFWRkdUJ4YqwGcGgD5S1r9nPxXffEL4natdaP4ovvEOqwa9Fp+t2jeH49KvrW5tZks7OeYqmplYxJDGI5GMSy26MDsVSPbvgl8Ij8KfG/ildM0ODQvDOoaRo7qlqybbjU0+1rezOAxZpmU2m+V+ZMA7mIOOv0r4weFdV1fUrAarbWv2S8gsYbm6uIkhv5ZbNb1BbNv/e/uCX45xG5AKrmm6b8cvhvrPhu78Raf8QPC194fs5DDc6tba1bSWsEgTzCjyhyqsE+bBOcc9KAO3orirn42/Duzj8PyXHj7wxAniLH9jNJrNso1PLBR9mJf998zKPkzywHeu1oA8q+Df/JRfjt/2Odt/wCo9o1cD8YPgBd+OPiT4y8Wx+GrfUtXh0rw+nhnUpZYhNa3dtfXc1w0JZgYXVXhy/y7gSoJG4V33wb/AOSi/Hb/ALHO2/8AUe0avVaAPiS9/Zt8XTat8X7u40XxReeK9c07xLa2eswv4fj0vVIbtZvsVtLMFTUm2I9ugjnYxRPCAreWiVm/tFfDq0+DGjXQg0DQtJ8B6rrOizTWOqRWc2l315Haagbl7uC4vLWGVmeOzLNPcRb3SNg0siqj/dtFAHwf4d/Z/sPHvwdsZvDvgS38R+E49B8MnTrG+tNOiN7cWWt3txqAiiErW4MsM0u2QSGKVbniZ1dmPbX3w1fXfiZ4x8FwaHqEPgyw0eXxVDpGg3FtbXtlqGo2MmnizgbzFhjlVY7+YEvsD3SNv2gY+uqKAPm/R/hj4lk/ZJ8V+DYPBVj4Z1S5gvbbTNFs7Ww0+SWNiRFJcR2srWiTv95zE4Qk7gsefLTMuv2dtYtvHDeLtF0O303xfdeM9TuZfEXnRm4TSptLuoYgX3FvI+0Nbv5A6P8AvNm7c1fUdFAHxp4b+AXiSPRYxo/w1PgKSOLw3Dq1ob2yY63e2ur2tzc35aGZhLsiimPnTlZ5fMIKZABxPid+zz8QNa0nQILfwZJe32n6nrV/p97p0eiPcWc8+uy3UUk1zebpoYjbtG6fYisu8sHKkLj7mooAKKKKAPKv2lv+SdaR/wBjn4T/APUh06up+K3gj/hZHw38ReGknWzutQs5I7S8Zd32W5A3QTgYPMcqxyDg8oK5b9pb/knWkf8AY5+E/wD1IdOr1WgD4l+IP7Pvjf4j6L4f1zxd4V1a9k1q/wBU1TxL4V0E6Fez213KltBpzhdVElo4gtLVoS8bCQNOSh2tIKv/ABA+BPinVH+JMHh/wPquraj4h8BXujyeJPGTaRLey3X9kx21vBZ3kNx50fmOP38cqCAyB5UaPJ877LooA868Ra2fil8PPiXpGhWN09zbR3+gwvN5aRXtwLYBjC+/BRZJDCS23EkUoIwuT4P/AMMlJol3fX+ieCbO01G0Xwvd6VdRTRCWG+hvA2qXCOXys8kUcYmmJ3zqoVmk6V9e0UAfEEfwG+IkfxF+J2s23gW3gfWtA8QWt1vsNATTNXuJ9QtpLPyYYwJbmQ20c5L6mWXzZDnYjvu9u/ZF+HesfDLwDr2k6no1/wCH7OTXp7nS9P1Iaak0Vo8UOMxaaBaxZkEpKRKBkknJYs3uNFABRRRQAV5V+yd/yaz8G/8AsTNG/wDSGGvVa8q/ZO/5NZ+Df/YmaN/6Qw0AH7S3/JOtI/7HPwn/AOpDp1eq15V+0t/yTrSP+xz8J/8AqQ6dXqtABRRRQAUUUUAFFFFABRRRQB5V8G/+Si/Hb/sc7b/1HtGrg/iB4N8W+Pvir8SX8KpfWCLpPhewaW6ur7QYtSNte6pPdW0OoQxGVB5V1ATNbq4y3l7hl9vefBv/AJKL8dv+xztv/Ue0avVaAPkvS/2Z/iH4e8CtotqnhTVbjWvDepeGtVGr6peTR6elze3M6zwyPA8l7lLoiSOUwmQwpmXkkaN1+y14p0zX/iVqOkalpV6njKwu9GaPVJpN1tbNpVrbwzxsImMchuLYiaNflkjaJy2+BUb6jooA+V7/APZg8X6f4V8M6Np9zZ6vbeGdWur20X/hJtR0G61CG6hfzDcXtlH5onilkIEhEhnTJlxIzOVt/wBljU9P8XaJdxaDZ3fhwWWjQS6R/wALD1y0TSHsnLYRUiKakqkq6G4WJtyHOA3y/U9FAHzOn7M/ihbCCA3+kb4zp5J86XH7jxEdTf8A5Z94TtH+3wcL81P1L9lnVtW8EtoC6jpukz3X/CYR3Oo2YcyIusS3DQyKNql3RZYi4JXmMAE4Br6VooA+avBX7OWtW914evtY0LS9M1Cw8QWOqXryeNdW8Tfaora1u449jahCGhZJbkMqKSMZJbKrn1/4O+Cb34eeCTot/JbyzDVdUvE+ysxjWG41C4uIUGVGCscyKRjAIIBIAJ7aigAooooAK8q/ax/5NZ+Mn/Ymaz/6QzV6rXlX7WP/ACaz8ZP+xM1n/wBIZqAPR9c1CfS9Ju7u2sZdSnhjaRLSBlEkpAztUsQuT2yQPevhIeF/FutfDvw/4Yfwtfs2n+Cb7wfp1xZ/aIzqeZ9PYXALxxNakJZylllKkMVETS/eH3nfzta2NxMoBaONnAbpkAmvnbwV+2VozfCO08VeOdB1DwneL4e0vWWN4ttbWupfbGWFWtHe5IijNwwTN00O1ZEdyEy4zlGUvhdjtw9ajTTVWlzP1a/L+t/Jrw34keHfiJ4u+F1r4E0LR9Z1HSF03V9H0zy7y90AamJink310tvGu6WBPPSW3uTHDctI0oyWEa9Bp+peKtQ+IWtiw8CXs/h6/wDGdj4kttUazuLXULg2en2cbQxRyxLGFLQFTLLLGNjyIgkbIHufg39rDwx8Q/8AhF4/DGhatr93rkt7F5Glz6dcrY/ZJLdJ2mnju2gKhbuKQGKSTKkgfPhDlN+2VoY0+S/j+H3jiWxXTZ9ajuEsrMCXT7dit3dKDdBgsLbVKMBJJvUwpMp3DPkqfz/gdX1rCf8AQP8A+TP+v6flbwbT9B8d3XhSy0AeFpZINK8IS+GPDVxBDPu1aSK5tZknnWWOMWq7bUB0kOc58tpcjHr3wX0u/wDiD428T61410fW/Dl1rGtR67pQ0PWNTs7N1hsrO1eKYp9naYh7bOy5iVXDHarLur0uT9oLRF8ZR6PFoOt3Gkf2nDoknimKGD+zYb+WJJIrc5mE5LebEvmLC0QeQKXBDBeWt/2rTrPh7wVr/h34aeJda0bxVrH9l2Vwt7pURdPJlk85V+2Eg5idTFL5ciGOQOqMoRqjGad3IzqYjCyg4wo2ffmf9f0/K3v1FeX+Hfj/AKT4i8cW2gR6DrtnYX15e6dpfiO6igGn6ld2hcXEEO2ZpgR5NwQ0kSI4gcozApu9QrY8wKKKKACvKvjJ/wAlF+BP/Y53P/qPazXqteVfGT/kovwJ/wCxzuf/AFHtZoA9VooooAKKKKACiiigAooooAK8q+Df/JRfjt/2Odt/6j2jV6rXlXwb/wCSi/Hb/sc7b/1HtGoAzviF8Crzx5qHxiJurO0h8b+C4PC1rc7S01u6rqKyO42/c/0yIgBjkq2QMDPL3fwn+KWtavqfjG/s/CEHigano+oWOi2+r3T2UgtEnimjluzaB0LJcO6ssDYIVCCAXPp+vfGjRfDviHUtDurPUG1Szu9KtFtoo4y1yNQlMUE0Q38xq0c+9m2kC2mIB285Pwh/aM8OfGTxN4m8PaZbTWOr+HvLN5by6hp17gO8iD5rK6uFRg0LgxyFHHHy4NAHifin9mH4qeIPB9po7ano8guL7Wr67tbXxPqWnWVrNe61NfiXyoIf9P8A3MqxeVcbUjZSV372r0a4/Z+1Nb7T7yO30S5aLxtrHia8hklkiF5bXemX1okLusRO8tcWwbIICRkgsUVT73RQB83eGfhJ8VvC8fhnUoD4durzQr66tdP0LUteurqHT9KntYYxGL82azXLxywbwJYgxSQo02VDHE0X9mf4g+F/h3o+kafqunveWnh/wvo97a2Ov3ukC/8A7Ot7iO4jF9bwme3RnlidXjXc4jKMEDmvqyigD5k8Lfs4eMdH8J6R4eu59Glt7zwbqHhbWbxNRuZJbN5nkkimtxJCWugWk2t5rxMAN2XPFV7v4J/FDWm1fW9U0bwn/wAJJJZ6LbaWul+K760GnT2Iv83i3P8AZ7F2zdriF4WjZWkSTcoPmfUdFAHzp4d+APjzQfilf+PJPEelXuu6pZw6beTyRHZGP7PtYpb23iMZEUwubbd5SkJLEyrI2Y49nN/Dn9l/xrY6gL/xW+lzzf2toGoOtx4m1HX5JG0/7Q0kvnXkKsjNJKjpGoCIQcYIyfq+igD5G+JP7LnxF8Q+GbrQNI1PTX0q8vtfufsX/CSahpVvam91R7uGZ4raEi9PlSFGgmxGjZI37zX1zRRQB5V8G/8Akovx2/7HO2/9R7Rq9Vryr4N/8lF+O3/Y523/AKj2jV6rQAUUUUAFFFFABRRRQAUUUUAFFFFAHlX7S3/JOtI/7HPwn/6kOnV6rXlX7S3/ACTrSP8Asc/Cf/qQ6dXqtABRRRQAUUUUAFFFFABRRRQAV5V+yd/yaz8G/wDsTNG/9IYa9Vryr9k7/k1n4N/9iZo3/pDDQBU/as1OHRfhLaahcJcSW9p4t8LTyJaW0lzMyr4g09iEijVnkbA4RFLMcAAkgVb/AOGlvCP/AECPiB/4bjxD/wDINH7S3/JOtI/7HPwn/wCpDp1el6rff2Zpd5ebPM+zwvLszjdtUnGe3SgDzT/hpbwj/wBAj4gf+G48Q/8AyDR/w0t4R/6BHxA/8Nx4h/8AkGvnbxl+2Jf+Pvg3qUuqeF9T8HDUPCekeMdNuvC/iox3zW82oQwPE0xtB5DByAcCQSRuQdhJC9pq37eeneH21yDUPCFyuo+HH8Rtr1lbXokeyt9L8sRzDMa7/tJubTYDsAExO5tvzAHqv/DS3hH/AKBHxA/8Nx4h/wDkGj/hpbwj/wBAj4gf+G48Q/8AyDXig/a08Y+INY+H/wDaPhm++GllP4yi07UptQtblbLUtOfSrq6LRy39layrslhw5Ea7fLBDsr19T+EvGnh7x9oseseGNd0zxHpErMiahpN5HdW7spwwEkbFSQeCM8UAcH/w0t4R/wCgR8QP/DceIf8A5Bo/4aW8I/8AQI+IH/huPEP/AMg16rRQB5V/w0t4R/6BHxA/8Nx4h/8AkGj/AIaW8I/9Aj4gf+G48Q//ACDXqtFAHy/8J/2g/C9j48+M88uleOGS98W288Qh8A67KyqNC0mPEipZExNujY7HCsVKvja6sfS/+GlvCP8A0CPiB/4bjxD/APINHwb/AOSi/Hb/ALHO2/8AUe0asW8+NGq6b+1Be/DiGJdSF5pGlX1nbXEiWsNrGZb/AO3T+bsLSybIrcLANxYjP7tBLIoBtf8ADS3hH/oEfED/AMNx4h/+QaP+GlvCP/QI+IH/AIbjxD/8g147rn7ZV9eeGfFNzHp0ehx6Ld6JeQ61pMd9fwX+nT6vFbXDRC50+Dzt0W8K1sJ1bzMo+4Ln0rS/2gNbv9e8BWlz4W0vRtM8VWwvY9T1DX2MGyRz9nt7eaG2kguLxodshgEyDk+VJOqM4ANj/hpbwj/0CPiB/wCG48Q//INH/DS3hH/oEfED/wANx4h/+Qa8t+Gf7Smv658SvDnhdI5dZufEPhDQ9Ys7XVrmC3WAvPqn2+4kuYrdRJKYre2CwRx5dlyqRxrPLHsal+0rqfibR/Dh0PTm0W8e88ODWmaVJxYy3esrY3OnfNHtd18m8RnGGXahwpdSADuv+GlvCP8A0CPiB/4bjxD/APINH/DS3hH/AKBHxA/8Nx4h/wDkGvM/Bv7SOs+Jfh1qN4wmnl0bxHY6Lf6pFcQW1y1xPrUUAhFu1u4EQtpY8yFVLqxEZBPnJrn9rS70e11fW/EXgr+zvCNtF4gazvrHVftd7dPpMzxyq1t5KLGJBFIUPmscrhguQ1AHa/8ADS3hH/oEfED/AMNx4h/+QaP+GlvCP/QI+IH/AIbjxD/8g1xGj/tReLNX03TIB8MZrbxHqWvx6Ja22oTalptjIHsrm5EwnvtNt5WCm1dZFW3baGBUuSEPsHwr8dP8SPAmm6/Np40q7mM0F1YrP56wXEMzwzIsm1d6iSNwr7V3DB2jOAAct/w0t4R/6BHxA/8ADceIf/kGj/hpbwj/ANAj4gf+G48Q/wDyDXqtFAHlX/DS3hH/AKBHxA/8Nx4h/wDkGvNP2mv2g/C+tfs2/FfT7fSvHEdxd+EtWgje78A67bQqzWcqgvLJZKka5PLuwVRkkgAmvqCvKv2sf+TWfjJ/2Jms/wDpDNQBFc/tH+D7q3lhfSPiCFkQoSvw58Q5wRj/AJ8K8mu4fhVdeGdG0ZYvi1bDRtD0/RNPvoPAGurcW4spop7W5U/2ZtMySwRtypjbBDIVJB+rrq4SztZp5HjjjiRnZ5X2IoAySzdh6ntXzF4X/aq1r4jfZ7WHSI/Dd5b67oKST2v2ua2v7C/mlUNE19Y2khDCCT50jKEFSkhO4KAaeg/ELwjpviDQdd1bUvi34p1rR7S+sob3VPhtqsbSRXT27uHW20mFCVNrGFIUcM27dkEYsd18LY9Aj0gWvxU+zR+Gr7wsGPw+13f9lunRpHz/AGbjzAYxtONoycqaf4F/a4v5vgzceJbrSJPEd3p89roryR+YLm81aaQDyjaW1tLLHCsckL+YsbO4JMcTrsaSzq/7ZGsafo+h+R8LtfuvEV1Dc3d7o40zWd8cEMvlhoAultM5lJzH9ohtkPO50oAoW938ObXxQNTiuvi+ulf2hDrD+HD8PtZawk1CKFIo7ok6UZgw8qJ/LWURb0DeXknNCzj8BW/228l1z4y3XiW61m31xvEbfDS/juxPDbm3QeXFoqW7Aws6FnhZyGHzfJHs1vE3x08U6dqfi2RdSu4tOsbrXfKt47eCG4jht9FtbqFA0kL7XWWWRsuj8nDKyjbXUap+09P4X1DxdHrHh6K107QNJTULYTX0x1XWCYrdt9taLabJoA9wImlilcpIArRKWAoA5fwtq/w78K+MINajm+Ll/YWN5e6jpfh+9+HutNY6ZdXZc3E0JXS1mJbzpwFlldUEzhVUbdvqH/DS3hH/AKBHxA/8Nx4h/wDkGvPbD9pT4ieItQ8A22n/AA6sdJk1nxRNoWor4gn1WwRol0y4vUls2udNhlcYt5AzPCAHi8sBhL50XWfGz9ouX4QeM9B0ePQ7fXba8Ns9+YJr43djDNci3WUxw2MsCoSW2tcXEAcxuqklTQBrf8NLeEf+gR8QP/DceIf/AJBo/wCGlvCP/QI+IH/huPEP/wAg1xaftNzeG7HX1vtIudSnSXX/AOx/tF9EH1C6s9XNilgpjt0WPc89osZbe+1zuMhjaRtHUf2h/Eo1VxpvgvTrnQbrV7/w3pmpXGuvHLJqdrFcFxPALVvKtjLaTxiVHkfhG8rDHaAdH/w0t4R/6BHxA/8ADceIf/kGvNPix+0H4XvvHnwYni0rxwqWXi24nlE3gHXYmZToWrR4jV7IGVt0inYgZgoZ8bUZh7F8BfGniH4j/B3wf4q8T6dpml6vrWl22oSW+k3Mk9vtliWRWBkRGQkNkp823pvfG45Hxk/5KL8Cf+xzuf8A1HtZoAP+GlvCP/QI+IH/AIbjxD/8g0f8NLeEf+gR8QP/AA3HiH/5BroPjB8Qpfhj4Fu9dtrWzv7xJoLe3srya5jFzJJKsaxp9mtrmZ3O75UjhcseOBlh5Rov7Xh1Twva6lN4Saz1DUtNll0rTpb2WN77UIdU/syazAkt0kjVZ5bPDvGHxc/NFGUIIB2//DS3hH/oEfED/wANx4h/+QaP+GlvCP8A0CPiB/4bjxD/APINcdrf7SmsR2t/dP4XXTvC2of25p+h65Z6ur6hJeafFcuzSWslsY4UcWdy0b75j8se+Ibyq29N/aO1qTxQlg3hCKTw3a6tpehXuuTawPtX2i+s7aeF0tltwrgSXSI+XjwCGUNyigHTf8NLeEf+gR8QP/DceIf/AJBo/wCGlvCP/QI+IH/huPEP/wAg16rRQB5V/wANLeEf+gR8QP8Aw3HiH/5Bo/4aW8I/9Aj4gf8AhuPEP/yDXqtFAHlX/DS3hH/oEfED/wANx4h/+Qa80+E/7Qfhex8efGeeXSvHDJe+LbeeIQ+AddlZVGhaTHiRUsiYm3RsdjhWKlXxtdWP1BXlXwb/AOSi/Hb/ALHO2/8AUe0agDh/EHjf4aeJPih4Z8eXWlfEpNY0GKaKCGL4ea+LecujojyqdPJZolmuBGQwx9okznIxh/B/Ufh58GdQe5065+LusxR6RaaBY2mrfDvWDDp9hatI0EEQh0qMtt81wZJS8jcbnbGa7q8+NGq6b+1Be/DiGJdSF5pGlX1nbXEiWsNrGZb/AO3T+bsLSybIrcLANxYjP7tBLIvm+uftlX154Z8U3MenR6HHot3ol5DrWkx31/Bf6dPq8VtcNELnT4PO3RbwrWwnVvMyj7guQD2L/hpbwj/0CPiB/wCG48Q//INH/DS3hH/oEfED/wANx4h/+Qax9L/aA1u/17wFaXPhbS9G0zxVbC9j1PUNfYwbJHP2e3t5obaSC4vGh2yGATIOT5Uk6ozji9L/AGt7rSofhnazaMddt/EFvo66hetdXMt/Yy6hd/ZIXnFvpos0UuVYNJNbl9sgSMlVDgHpn/DS3hH/AKBHxA/8Nx4h/wDkGj/hpbwj/wBAj4gf+G48Q/8AyDXCfFb9pbVLH4J+INa0TT/7I1qbw/4su7G885Z/sc+lLKkcmx49sm5kD7WGB0O4VD4n/akvbNfAfiO0sFg8PeI9QvrDTLJ7mMNqOFSK0a6kaPFgXuGYFGYsgKK4EzG3UA9B/wCGlvCP/QI+IH/huPEP/wAg0f8ADS3hH/oEfED/AMNx4h/+Qayr74+61p/jCS2k8I2j+FLHXrHwvqesR6w32qLULpINnkWptwJYFlureNpGljfmRhGQo38Zov7U+vw6BpU8PhM67ptj4a0bxFrur6jrUcN1Fb3tzdQHy4orRUnmQWjybQIUYZGUOAwB6R/w0t4R/wCgR8QP/DceIf8A5Bo/4aW8I/8AQI+IH/huPEP/AMg1wuofte3Vv4q8X2ln4C1TUPD2gx6tGuspbaikb3OnxSvKssrWP2SOJpLeWJZEupH3GMGIFmCei/Cf4qax461rXNG8QeGoPDOq6faWOpxQ2up/blks7sTeSXbyowkwa3lV413qCAVkcHNAFT/hpbwj/wBAj4gf+G48Q/8AyDR/w0t4R/6BHxA/8Nx4h/8AkGvVaKAPl/4T/tB+F7Hx58Z55dK8cMl74tt54hD4B12VlUaFpMeJFSyJibdGx2OFYqVfG11Y+l/8NLeEf+gR8QP/AA3HiH/5Bo+Df/JRfjt/2Odt/wCo9o1YXxA+KWs6N8VJvD+n3lzbxQ3vhlZA/kPCYb26vYpkRfJ3qWW3G5mkb+HYIyGLgG7/AMNLeEf+gR8QP/DceIf/AJBo/wCGlvCP/QI+IH/huPEP/wAg15of2tvGj6K+rQ/C2xaybQbzxPCH8UBZGsLNtlzuX7KQszM0ZhQFldXJkkgI210eoftTfYfjJa+DotAg1DSLySS1g1iznvWaK5TTJNRMNxusVtY38uJh5aXckuHjYxgFtgB1H/DS3hH/AKBHxA/8Nx4h/wDkGj/hpbwj/wBAj4gf+G48Q/8AyDXF6L+1RrUmm6Lea/4FttIGvxaBe6RHa64bppLXUtStrFjP/o6CKWH7XFIY1MivnAkGCRqal8c/GF58UtC8OeH/AAxoc2ky+Ib3RNRutS1aaKfZb20c5lhVLd1ztdjtY8lAuV3b1AOg/wCGlvCP/QI+IH/huPEP/wAg0f8ADS3hH/oEfED/AMNx4h/+Qa80+GP7SOseNvh9ol/IJpzba7pWhajqcdxBBcT3k90iyxtbG3fZCIpYW3fu2kDEx7VKStbuv2k/H+rabYy6D4N8LW+qSeJYNFuNE1vxDdwX1pFL5hQ3UX2DdbSOEDLjzUKMHRpVKkgHoH/DS3hH/oEfED/w3HiH/wCQaP8Ahpbwj/0CPiB/4bjxD/8AINZ2jfHzU9U8daZaP4Vt4fBer+INQ8L6drqaqXvGv7JbkTedZmELHCZLG7RXWZ2O2MlFDnb7NQB5V/w0t4R/6BHxA/8ADceIf/kGj/hpbwj/ANAj4gf+G48Q/wDyDXqtFAHy/wDtB/tB+F9W8B6VBBpXjhHXxb4YnJufAOuwLtj12wkYBpLJQWKoQqA7nYqihmZVPpf/AA0t4R/6BHxA/wDDceIf/kGj9pb/AJJ1pH/Y5+E//Uh06ut+J3jOT4c/D/XvFMenHVU0e1a+ntVkKM0EfzTMpCsSyxh2CgZYqF4zkAHJf8NLeEf+gR8QP/DceIf/AJBo/wCGlvCP/QI+IH/huPEP/wAg1w/xA/a6uPDuoSaf4b8GTeKruXUb+209rc388V5b2Mdqt3P/AKDY3ciFbq7W3AaPYTG5MiHarN8fftNapY6H8QmTw/P4Wt9G8IXPiGwk1S9Nhrd6U09bpja2s9lLAwiZ/JkZnkMMq4kh2shcA7r/AIaW8I/9Aj4gf+G48Q//ACDR/wANLeEf+gR8QP8Aw3HiH/5BrvPGniL/AIRDwdruvfZ/tf8AZdhPffZ9+zzfLjZ9u7BxnbjODjPQ14Xa/tQeMI75hqvw1s9P0+2fR57+eLxIJpYLTU51gtWSP7MBJOjeYZotwRVQGOWYttAB3H/DS3hH/oEfED/w3HiH/wCQaP8Ahpbwj/0CPiB/4bjxD/8AINcMv7XTJ4w8ZaLPoemR2mkaZqup6drQvdRFjerY3UNtJG8r6aqmQvcRqVszebXV0PzbN/ovwH+L1x8ZPCupaje6FJ4d1LTdSl0y6sXF0AHVI5Ayi6tracApKnEkEZznAK4ZgCn/AMNLeEf+gR8QP/DceIf/AJBo/wCGlvCP/QI+IH/huPEP/wAg16rRQB5V/wANLeEf+gR8QP8Aw3HiH/5Bo/ZO/wCTWfg3/wBiZo3/AKQw16rXlX7J3/JrPwb/AOxM0b/0hhoAP2lv+SdaR/2OfhP/ANSHTq9QurWK+tZreZd8MyNG65IypGCMj2ry/wDaW/5J1pH/AGOfhP8A9SHTq9J1lUk0e+WRBJG0EgZGJAYbTkcEH8qAPM5v2V/hdcaHa6PJ4Y3ada6HB4bih/tC6G3T4Z1uIod3m5OJUVt5O84wWIyK0Zv2dfhzdeLPG3iWfwra3Gs+NbFNN8QTzSSSLfW6RiMRtGzFFG1VBKKpOASSRmvj3wH+1xrvw/8AhX8IbDwhoGkx6JBo/hs61o8WnSvDYR6jeNbxrFeT6kJgSiMVUW90QVy7AH5eYt/2mvHXw58Y6Hef2/d38V5ceKtOa48RXlxPpOnf8VNb20F3eosgYxQRuY128rvVcohZlAPunR/2fPBWjR6Ci22sagNB1FdW0xtY8RajqLWlwsDwBkNxcOQojkdfL+582ducGvR6+KfiZ+1R4iuviTrvgSTS9N17wLqKeIfD8082mNZZurHSJLqeNZl1FppV3L5bf6NAAJPklYqGaj4b/a0174WeE9Ajv9A07S/B1n8PYdU0HT9P0+e6XU7m20Nb6ay+3fa3Nk0aAkR3ELs8UZcSMWAoA+5KK+ItT+OX7Rt54S8I32oWmieBf7Z8WeH7Cx1aTR4LiLUrW93CaM28Wp3JRI2Ckv5qPIkqhfJZWNfbUQdYkErK8mBuZV2gnuQMnA9smgB9FFFAHlXwb/5KL8dv+xztv/Ue0aum1z4T+FfEXiJtev8ASzJrJksZRex3U0UiNaPM1uUKONmPtNwrbcb0mdH3IStcz8G/+Si/Hb/sc7b/ANR7Rq5L4rfFbXvBvxG8Z6Z4fUSav/Y/hr+y4GtZdR+03V3farE0QtnvrW3T5LUHzPMhPB3vIEjRQDr9F/Zj+HHh+S6az0S7xcfY18u51i9uEhjtLkXVrDCkkzLBFHMoZYogqDkbdpIq9F+z/wCCYdS0u7jstTSLTLr7baaYuu3402Kbz2nV/sXn/ZzslbcgMZCFU2bQi48Us/2nPHviPwCdXsF8L6Dqeh+F77xLrMetWskkV79murm3MMPlXe22BNo7PL5lysfmxgCUDc2RefG/xTfal8d9DhvJtFjtLHUdYtJ9Qlma42roVgwttPZWAiaCaYTSseVMybUJlaSMA+hbX4A+A7FbMW+hmB7ODTra2mjvbhZYI7GWeW0COJNylWurgEg5dJnRy6HbVPwl8A/D3h+38TR3sUeonXPFh8XSCJXt1jukmilt8ASE/I0EbNztdzIxUByteQ/8NIeP9Q8EeF28N6Lb3viPxFq1zptppb2aXF5pqWluWmju47i/s0muHMbSfJMiqjgobhVEsmrD8dvi/q3xA0nQNO+HG2XTrPSp/FFjusZWt3ui3m7ZzqUZiWNUkZSkFyJChXKkZoA9VT4A+Ao2DR6F5XEAcR3lwol8m++3wGQCT94Y7nc6FslfMkUYSR1a5J8FvBVxpkenT6DDdaeh1I/ZbiSSWJv7QaRr1XVmIdZTLJlWyAGwoAwK+adK+JXiG0s7ae41XUNSDLpaGK41G6Vd0vi17UvmOVGyIiFxnayoEcPHlD1P/DTHjbwzpmr+LPEFhoWpeGEg8VvZ6TpVvPDfBtHmmCF53ldH85LeQFREu1ipDMMgAHs3h34IeFPDMelpbrrV8NLvxqVi2s+IdR1NracQS24ZDczyFV8qaVdg+X5s4yARa8K/DW38G+I57vTb+5t9E+ytDb6GsshgimluZbm4uG3O293eUAcDYFIGQ2B4to/xf+Nr6NotprPh3RtD1fXNfttN0/V9SsYltZLeWzuZndba01W7LNE1urBjcIJRKFAjwZK9j+C3jTUvH3w8tNV1mO1TV47u+028NijRwSTWl5NavJGjMzIjtAXClmKhgCxxkgHc0UUUAFeVftY/8ms/GT/sTNZ/9IZq9Vryr9rH/k1n4yf9iZrP/pDNQB6jcW8V1BJBPGk0MilHjkUMrKRggg9QR2rzXwp+zd8P/BcjyabpV80rzWM/mahrV9eups2drRVaeZyqRmV8IMLg4IIAA9E1RLyTTbtNPuILS/aJ1t57qEzRRyFTsZ41dC6g4JUOpIGNw618XXHxd+IE3wT8MatrmtrqviPV/hxe6+b/AENJ9Nl8xbjSwiCIXJgMpFxIDLtTrhfKUurA7N7H0lN+zr8PptLfTxoLw2zW1vbf6Pf3MLgW8xnt5FdJAyzRSEskwIkTPysBxTb79nfwbqVppUUzeJftOmRzQ22qReLdWj1HypXV5InvVuhcSRlkQ+W8jKCq4AwK8U+JP7VXjLQvhjp/irw5DpepahLp+seILnRU0ZpfslhYvHHLFcTz6haeTNDI4il2xyvvYhID5TbutX47eMZPiLqAEnhseE9P8X2PhaXSVtZm1WYXVjbTrOs/nhE8uS5yUMLbo4nO5SM0BZ9j1DUvgl4L1d9Se80YztqLXT3TNdzgyNc2yWs54fjdDGi8YxjIwxJqpqH7P/gfWNQ1K81PTb3WDqFhJpklrqmsXt3aRW8iosiQW8szRQFhGmWiRG468nPka/tT+IP+ED8LawbfQxf6h4HXxPfw7JNtvObqzhYY83KxATz/AHiSDH975WB9H0f4xa1qHjzxnolr4TvfE1jo3iCDR1utDltE+xxvp9ncPLdfaLqMth7mQYhVmCoBszywFma8XwH8Jx6TY6fK/iG9jsNTXWLS6v8AxTql1d210Imi3R3Mty0yKY3kQxq4RlkcFSHbMvjz4F+DPiVrlpq/iDTru5vbdYE/0bVLu0inWGbz4FnihlRJ1jlJdBKrBWZiMZOe9ooEcPdfBPwVeDSPP0NJP7J12bxLZlriXMWoSySSyTZ3/MDJM7eW2UB2kKNi7YrL4GeCtP8AHU3i+HSphrEk8t35b6hcvZRXEsXlS3EVm0ht4pnjLq0qRq7CSTLHzH3d7RQBwHgn4QWXw81bTRoeqapbeGtL0uTTbHw/NqFzcwRmSVHaRmmlfcEWKKOJQAIlMqr8sm1cn4yf8lF+BP8A2Odz/wCo9rNeq15V8ZP+Si/An/sc7n/1HtZoA7fxt4H0f4haC+j63DcS2bSxzq9neTWc8Usbh0kinhdJI2DKPmRgeozgkVzelfAHwHo1j4TtLbQ28rwre3Go6Q097cTSQXE7SPM7O8haXc8rsRIWG7acZVSPQqKAPN7f9nfwDbaxq2pJo0/m6pHeRzWz6ndtaR/a8/angtjKYbeSXLF5IUR2LuSfmbOvF8IfCUK3CppO0XGo2WrSf6TN811aRwx20n3+NiW0A2j5TsywJJz2NFABRRRQAUUUUAFeVfBv/kovx2/7HO2/9R7Rq9Vryr4N/wDJRfjt/wBjnbf+o9o1AHTa58J/CviLxE2vX+lmTWTJYyi9jupopEa0eZrcoUcbMfabhW243pM6PuQla5vRf2Y/hx4fkums9Eu8XH2NfLudYvbhIY7S5F1awwpJMywRRzKGWKIKg5G3aSK5P4xfGLx34Q1r4pyeHx4fGkeBvBH/AAkv2fULCe4ub+6kh1AxRB0njWONXsoy3yuzBmUbCQ41Nc+OmoWPxSl8O2Y0q40yLWNG055/maRVvLe5lbLB9obMUOzjpJ0O4GgDpov2f/BMOpaXdx2WppFpl19ttNMXXb8abFN57Tq/2Lz/ALOdkrbkBjIQqmzaEXFKX9mT4cyX3h66Gi3cJ0EWX2KCDWL6K3Js5TNaGaFZhHcGKQllMyuQTXi/i79rLxlY6Rb6toNnpuqw2eqawNVt4NLWSJdOtddn062lN1JqMPltKkPWKG5JcM3lqu1W7XT/AI0fEBviBZxTWvh278Oal4q1bwnY6dBDPFemW1sry7iuJLlpTGFb7G0TRiI43LIH5MagHYXX7Lvw1vrrXJ7jQbicaxbajZ3NvJq161vHDf7jfLBCZvLtvPZizmFULNhj8wBGxqXwJ8C6xcalLe6BHdLqMt1Nc28lxMbdnuYVhuCId/lp5iqC21Rlyzn52Zj518MPjp4m1DWvDuh+MbnSItall1CDX7ZNIl0xtKuILS2uFt/nu7hJPknZ/OSRo3QqVxtYnz7w3+0J421nQLbxFYyrL4p8UeGvCFzYaJBpzX9qby9t7ye4SCCW+tUjBWNmLvcL8sIBLttBAPoC3+AXgi18XW3iZdOvX1WB4pz5ur3klvPPFCIY7me3aYxT3CxqqieVGl+RDvyqkS2vwJ8DWOkXulw6HssbzSbTQ54vtc532VrJPJbxZL5G17mc7gdx38kgLjwfw/8AHz4n+ILGLxZHqGgwaVD8PbrxDP4ebRnkaa+hMseUnS7OxWlRW2jzAEygZmImrsfFnxw8cXGpeILDwdZaVff2Xpeg6ncXaWL6g9nDeG9a5mNslzC1wES2hKxRushEjFRKdsbAHoNz8AfBd1rGv6i1pqkX9vJcJqWn2+vX8OnXPnxeVM5sknFuHdckyCMMWJfO87q6nSvBuj6Hrl5rFlZ+TqN5Z2unzzea7b4LcymBNpJA2meXkDJ3ck4GMXwB8QLrxp9nZNB1F9Gm0+3vbTxX/osenaoskaOGt4luZLmMEPkCWNcAEbjwT2tABRRRQB5V8G/+Si/Hb/sc7b/1HtGrrNU+GHhnWvEUuu3mm+dqsj2LvcefKuWs5JZLU7QwX5HnlPT5t2GyAMcn8G/+Si/Hb/sc7b/1HtGrjtW+KGvaL+1zc+Dbe5WDS9W0vRnS51QyyWULB9UeaCCNWAF3cRwjaWKrtt3Y+YY1icA9OT4K+DI9LTTV0bFkmjXOgLH9qm4sbhlaaHO/PzFF+bO4Y4IrKvP2dPA9x4sXxRDp93b67EJHt5Bql4bSGZ7Q2bTiz87yDKYGMZk2byOrZ5r528VfHHxtqnwX1uLRdW0rwxBo3g6z1e9ubyW8mv7p7y5vLeNbW5e53wshtOHk84yPIEGzG4+s6v8AHbWDcaZpYGnQ3GoeMta8NSLGHWaO1tdLv7qOVPnyJN1tb5YgrtkOFBZSADZ8D/sp+BfCPw+Hhe4tLvV/P0yx028vJ9SvN5W1IeL7NunY2SrKDKkduyBGwV5UGt7Tf2ffA+j2emW9lYahbnTtXOuw3Sa3ffamvGTZJJLced5swkXiRJGZJOrqx5rwv4d/Hr4ja1+z5o3iLTVsVbTfsNlrcmpabcarqOk2yacJp766t1uYXumlLQSKkDFvKmWQeeW2L1eifG34m+P/AIo6tpnhHw9Z3fgqwu/7Il16S0t5IoZmso51u3J1OOYoGnhP2YW2WQgicbuAD0+x+AngTTZLJ7XQzbm0Fp5Sx3lwFJtZzPbs48zEjRyEkM+Tglc7SRVH/hnHwM2l6lZSW+t3L6hPb3M2o3PibU5tRV4GZoPLvXuDcRKheTCxyKo8yTj52yz9mPxF4q8YfAfwV4g8ZavZa3rmraXb30l3Zaf9iUrJErAOnmOpcZOWXYp7IvSvUaAPNLr4B+GbXXNY8SaDDNpPim8W7mtbqa8u7ixsb2eMo93FYGcQJK2SXeNY3ffIC/7xye78P6Ovh/QdN0tbu81BbG2jthd6hOZ7mcIgXfLIeXdsZZjySSa0KKACiiigDyr9pb/knWkf9jn4T/8AUh06vUbi3iuoJIJ40mhkUo8cihlZSMEEHqCO1eXftLf8k60j/sc/Cf8A6kOnVqftB+IJ/CfwL8fa3aqXudO0S7u4lFxNBlkiZgPMgkjlXkdUdW9CKAKbfs3eAF8KeGvDtrpeoaVp/hwSrpU2k63f2N5bLKcyr9rhnSdlkOGdWkIcqpYEqpEmtfs8+CPE1xqc2s2ur6yNR0ubR54NS8Q6jcwLbTQC3mEUL3BSGR4gVaWNVkO5zuy7E+VXXxO+IFj4t1/QfDGoaT9outf1pheeJILi+js4bS0s5UjiijmiJVmkZdu9Qu8uM7dj1rP9o34gDwtcz6hHoSa1rGiaDrXh6HSdImuzHJqV1JCtjLHLewLO42IBcGa2TLlmRQmGAPe9N8BA6b4tsdd1O61+18R3dxLNbzSSLFb28kSQLbQjeTGgjjBO0jdI8rgKXwI7r4R+E71bxZtJ3reR6fDP/pMw3rYymW0HD8bHJPH3ujbhxWP+z18RdX+KnwqsPEGvWUOn6z9u1LTrqCBFRBJaX9xaFtqzTKpbyNxVZpVBYgSOAGPpFAHlo/Zk+HP9ra5qJ0W8kuNYs7uwuFk1m+eGGG6mSe4W2iM2y1LTRpJugWNg6hgQRmrfhT4I6X4D1nTJvDmo6pp+kwXF5qF9Y3GpXd5Jqd7NHFEs1xPPM7yBER/kbdlijAqUO70eigAooooAK8q/ZO/5NZ+Df/YmaN/6Qw16rXlX7J3/ACaz8G/+xM0b/wBIYaAD9pb/AJJ1pH/Y5+E//Uh06vRte0uTW9Dv9Piv7nSpbqB4FvrNYzNbllI3oJUdCwzkb0ZcjkEcV5z+0t/yTrSP+xz8J/8AqQ6dXqtAHlnhX9mH4ZeF/Dfg3SpfB2j+IJ/CenW+maXq+vadb3d/FHDyp85o8q24s/ybVDMSAOldNJ8I/As0VxFJ4L8PPFcQ3VtMjaVARLFcyCS5jYbOVlkAd1PDsMtk811tFAHE/wDCkPhz/wAJFL4g/wCEA8L/ANvSxmKTVP7GtvtToYTAVMuzcQYmaPGfuEr0OKt2Pwn8D6XrdvrNn4N8P2mr29iumQ6hBpcCXEVoqhFt1kCbhEFAUIDtAGMYrq6KAOBs/wBn/wCF2neG9Q8PWnw28I2ugajJHNe6VDoVqlrcuhyjSRCPa7KeQWBI7V3cUSQRJFEixxoAqoowFA4AA7Cn0UAFFFFAHlXwb/5KL8dv+xztv/Ue0ate8+CfhrXtf8X6l4lt18XweJraxsrrStetra4sYrazkmlt4Uh8oBlWW4ml3Sb23MPmwqhcj4N/8lF+O3/Y523/AKj2jV6rQBxl18Ffh7fWOhWdz4D8M3FnoMjTaRby6PbtHpzswdmt1KYiYsoYlMEkA9RWnqXw98La00x1Dw1o98Zrh7uU3NhFJvne3Ns8rblOXaAmEseTGdh+XiugooA5TxB8J/A/iyxvLPXPBvh/WbO9khlurfUNLgnjneJNkTOroQxRflUnlRwMCq158FPh5qFx4fuLrwF4YuZ/D0ccWjSzaPbu2mpGQ0a2xKZhCkAqExggYrtKKAMD/hAPC4QIPDekbF2YX7DFgbJ/tCfw/wAM370ej/MPm5qzb+EtDs/s5g0XT4DbyTyw+Xaxr5TzszTsuBwZGZmcj7xYk5zWtRQBx3hX4N+APAkYj8NeBvDfh6MXK3gXStIt7UCdUZFlxGg+cI7qG6gOwzgmum0zSbHRbU22nWVvYWxlkmMNrEsaeZI7SSPhQBuZ3ZmPUsxJ5Jq3RQAUUUUAFeVftY/8ms/GT/sTNZ/9IZq9Vryr9rH/AJNZ+Mn/AGJms/8ApDNQB6Lr2l2+t6NeWN3JJFbTxMkkkMzQugI+8rqQVI65BBFeFeHf2TfA19pFveafqsl/perQyTXU+nGCODVIp2SUOrQIqxqzJC7GDYJSiNJvwDXveqI0ml3iIpZmhcBVGSTtPFfEukeB/iV8N/gfo+neGJ/GUct74I8PyatHf/2hfyWMqXUKXyW1ussckMq2jzg29q8MhES+XtlCtWcqcZ6yR20MZXwycaUrX/r+vl2PY9d/Yv8ABfi9lbxPJP4iaa5e9vzfRQE3dwVVEl+WMeS4VEUtDsLhAHLiks/2NPC6eLpPFN/q+p6p4iuJWludUlEEV0w8lIUSKaKJJIFCoM+Uyl8lXLLhRzHwv8I+JdY8QfDmz1HxX4z1vw1aw65eTXBstc8PjzVn05rWC6W9uHupQCbkoZ5W3rvUZjDKeRX4Z+P7jwh9sl174nDV5/BGq6tKq6zqCMNahkUWCLGGARlSRwLdQFm2BpUmZd1R7Cn2On+1cZ/P+C/y/qy7I9Y0/wDY08HWMmov59xv1pZ015reOG2OrrKQWEpijXYCVUv5ezzSo8zfXWfCP9n/AEb4LyMfD11LbQ3CkXtrDDDBbXLAKscnkxIscbIihMxqu4fe3EAjyiOfxjefFqKe5Xx5B4sXxHZvbrGl+vh3+wPssJuQ6r/oJYk3XEn+ledt24QR44fTfCt5rnh3wvPrsHxL12y8N+MbeW68SmTxPZ3mpxyWUyvcDTZCJ7fZK8KMLdTANzsnlo0scbVGEXdIzqZjiqsXCc7p+S/y/qy7I+4qK+X/AIa/8JZP8aNPluP+E5i15dX1oeKE1b7cNA/srdP9gFmJP9C35+wbTbfvtgm807jJn6grY80KKKKACvKvjJ/yUX4E/wDY53P/AKj2s16rXlXxk/5KL8Cf+xzuf/Ue1mgD1WiiigAooooAKKKKACiiigAryr4N/wDJRfjt/wBjnbf+o9o1eq15V8G/+Si/Hb/sc7b/ANR7RqAO8jt/D91r+rwJHpk2tyWkCalGqxtctbEzCATD7xjJ+0bA3GfNx/FWDa/A34b2PhW+8M23w+8LW/hu+2fa9Hi0W2WzuNj+YnmQhNjbX+cZBw3I5ryPxdpfirT/ANq+bWhY64/gGax0G2vpNFjnSWS6WfUvIZ2jBMtrG8iefGmMebC8h8kSq3kXhEfFTVofGFsreOtIXUZPD8klqlvrqPpU7a2i3kEF1qFxP5/l2zN5k1qI7d052FQcAH1zffA34b6nb6Tb3nw+8LXcGkyTS6dFPots62TzSeZM0IKYjLv87Fcbm5OTW5deB/Dl9CIrnQNLuIhczXmyWyjZfPljkimlwV++8c0qM3VlkcEkMQfjr40ab8QPDvhHWfDmi/8ACd/YtO1jVjo2sRP4i1a9KiztZbW2zZ3cU0yyTzXIS4upJIYvs+xgcjHoFw3xOXxldaR9j8R6lpa2D+MxcC5mto7qX+zxbf2IJ1I8pmuy1xsGNgxjjgAHtMfwN+G8Phu08Op8PvCyeH7O9GpW2krotsLWC6AIFwkWzasuCRvA3cnmrWofCPwLq2gPoV94L8O3miPb21o2m3GlQPbNDb5+zxGMptKRZOxcYTPy4rx39jV/Fcdl4yt/EF1r97py3VrNYTa9pus2R3PbL56RDV7ie6KK645k2ZBKqu4lvo+gDmLf4YeDbO40GeDwloUE+gRyw6RJHpsKtp0cq7ZUtyF/dK6kqwTAYcHNYf8Awzn8J/7DfRf+FYeDf7GeSOVtO/4R+0+zs8fmeWxj8vaSvnTYOOPNfH3jn0OigCO3t4rWCOCCNIYY1CJHGoVVUDAAA6ADtUlFFABRRRQB5V8G/wDkovx2/wCxztv/AFHtGrvdS8G6BrNzNcahoem31xM1s0stzaRyO5tpDLbFiQSTFIzOmfuMSVwTmuC+Df8AyUX47f8AY523/qPaNXqtAHIal8H/AAHrUmmPqHgnw5fPpkMttYNc6TbyG0ikBEkcW5DsVwSGVcAgnNTSfCvwVJ4um8VP4P0F/FE5DS622mQG9kIhaAFptu84hdo+T9xivQkV1NFAHEa/8Dfhv4rt44Nb+H3hbWII4oIUi1DRbadUjgV1gQB0ICxrLKEHRRI4GNxzfu/hb4M1DxpbeMLrwjoNz4ttlCQa/LpkL38ShSoCzlfMUbWYcN0JHeuoooAyfDfhHQ/BtjNZ+H9F0/Q7Sad7qW3021jt43mc5eRlQAF2PJY8nvWtRRQAUUUUAFFFFAHlX7S3/JOtI/7HPwn/AOpDp1elatpNjr2mXWm6nZ2+o6ddxNBcWl3EssU0bDDI6MCGUgkEEYNea/tLf8k60j/sc/Cf/qQ6dXqtAGQvhHQlvHu10XThdu8sjTi0j8wtKqrKxbGcuqIGP8QVQc4FUtS+GnhDWNJl0u/8K6JfaZNZxadJZXOnQyQvaxMWigKFSpjRiSqEbVJyAK6SigDL8M+FtF8FaHa6L4e0iw0HRrUMLfT9MtktreEMxZgkaAKuWZicDqSe9alFFABRRRQAUUUUAFeVfsnf8ms/Bv8A7EzRv/SGGvVa8q/ZO/5NZ+Df/YmaN/6Qw0AVP2rI76b4S2kemXFvZ6k3i3wstrcXdu08MUp8Qafsd41dC6hsEqHQkAgMuci3/wAI58b/APoofw//APCDvv8A5c0ftLf8k60j/sc/Cf8A6kOnV6Nr5uV0LUjZNMl59mk8hreNJJBJtO0qrkKzZxgMQCepxQB5z/wjnxv/AOih/D//AMIO+/8AlzXP6hr3xG0jVn0u++NHwostTWS2hayuPCVzHMJLl2S2Qodb3bpXVlQYy5UhckV8sWMfxjm8AeGdBluPHem+G7PxJeWmr+NPsXiq9v8AVoxp4azu2083MWp2yFzskSGT7OLhSRujOCvxB+FnxRvPEiz6MuseKdcI+HbWfizV/Dt3bxXM9veXTyXNzARvQRb43nQkNGGO/aTQB9Ua/rnxI8KX0Nnrfxm+FOj3c0Ylit9Q8I3MEjoZY4Qyq+tgkGWaKPI/jlRerAHe/wCEc+N//RQ/h/8A+EHff/LmvjDx9rXxkX4f+B4dD0X4paV4i0/R7e5nuLtdc1K9vNXGqMl7byNbTx2ixIiGZZLmKWKSGRUhRQMV+gnhm+8VXV/q6eIdG0fS7KKbbps2matLeyXMWW+eZHtYRC2Ah2q0oyzDd8oLAHFf8I58b/8Aoofw/wD/AAg77/5c0f8ACOfG/wD6KH8P/wDwg77/AOXNeq0UAeVf8I58b/8Aoofw/wD/AAg77/5c0f8ACOfG/wD6KH8P/wDwg77/AOXNeq0UAfL/AMJ9B+MMnjz4zraeOvA8Nwni23W8km8FXkizS/2FpJDxqNWUxr5ZjXaS53KzbgGCJ6BDZfGG41O502L4n/DeTUbWKOae0TwReGWKOQuI3dP7ayqsY5ACRg7Gx0NW/g3/AMlF+O3/AGOdt/6j2jVwPi7S/FWn/tXza0LHXH8AzWOg219Josc6SyXSz6l5DO0YJltY3kTz40xjzYXkPkiVWAOz1Oy+MOi2oudR+J/w3sLYyxwia68EXkaeZI6xxpltaA3M7qqjqWYAckVb/wCEc+N//RQ/h/8A+EHff/LmvlXTbH4reJNH8aWsFj4iS6u5vDl/b6bruma9cWel6imuxvJEJb65lN0kMYVpJbMwwsi7lAAyvpuj3Gv2PjD4XNcxfETVdTjIs9X0LUDrMcMF290/2rUZNQgRLG4iVg5W3mVYmhEZtxENsUoB6Nod58UvExUaP8Xfhfqxa1hvh9h8HXU2beYyCGb5dbP7tzFKFfoxjfBO04ualZfGHR4Y5tQ+J/w3sYpZoraOS58EXkavLI4jjjBbWhlndlVV6ksAOTXhngXRfiJD8RvCWteIrPxa3hyTwn4XtfEElqt3FqM18t3rHleZIo82SGKSaJriJCHxNC8jeQsyS3NGtfHHjPSzaak+taovgjxV4d8LeXI0s73z2etQz3GqS4JEm+0Nk5kIyhW4yeuAD1x7r4pR6PHqz/F34XrpUk6WqXzeDboQNM8wgSMP/be0u0rCMLnJchRycVrf8I58b/8Aoofw/wD/AAg77/5c14P4H034jaB4U1TTr2w8VWmpnW9Nn0ZtNS6jtBpbeIozdxvEgwk4RnaRpCfMt5FZMIJlS7N4e+K2h6Hqev8Ahy88YXfjPVY/GVulrqt3cT2kJjuJzpPl20zeRCcRw+U+F3rJgsykYAPa/wDhHPjf/wBFD+H/AP4Qd9/8uaP+Ec+N/wD0UP4f/wDhB33/AMua8L8C+FPFmuaV4Y0oeMPHeo6HfeLYjqS/2R4k0C6s7X+y77zUa41K6nuWheUWw3JKER9uwq7A19E/AePWrb4XaZa6+2pPqNncXlmJNXMjXUkEV3NHbvI8nzuzQpEfMbJfO4k7skAyv+Ec+N//AEUP4f8A/hB33/y5o/4Rz43/APRQ/h//AOEHff8Ay5r1WigDyr/hHPjf/wBFD+H/AP4Qd9/8ua80/aa0H4ww/s2/FeTU/HXge801fCWrNdW9p4KvIJpYhZy70SRtWcIxXIDFHAJBKtjB+oK8q/ax/wCTWfjJ/wBiZrP/AKQzUANfw/8AG2NGd/iJ8PlVRks3gS+AA9f+QzVfTNP+Metabaajp3xO+HF/p93Elxb3Vr4HvJIpo3UMjo660QykEEEHBBBr1XVEaTS7xEUszQuAqjJJ2nivhjwzpvxT0H9nPw9oWoJ4r0bWoBoMOsXNppuq3UVvon2FlhS0tbKWC5SaO4EcdzHDKLgMJHcmAxoAD6SWx+MT6pJpq/E/4cNqMcK3L2Y8EXnnLEzMqyFP7ayFLI4DYwSpHY0mn2fxh1Y3Qsfih8N702s7W1x9n8EXknkzKAWjfGtfKwBGVPIyK8F1D4e+M7jQdZ8R2mueNtb1/Q/ASS6LqVnZarosl9fRX1/JbwTWs0jXE7Rp5UZhuXlMqvvkDl1Ydd4n8F6hrHxa8Pa54mg8bS6dY+Ob+1tZNKutWVYbeWxj+zsY7RhttzMrKZWHlAFldgrEEA9X/wCEc+N//RQ/h/8A+EHff/Lmj/hHPjf/ANFD+H//AIQd9/8ALmvnbSdP8SfB34Z6NF4T/wCEvtdZudc1fwZeWeu3GpTQQXl9KwsdQjF0+JYopYrb97bsUK3E7biS5r0C18F+M9H+IV9rVtqnjW8fT/GtnpVhBfajeS2EmkHSbZZZHgz5UqGd5WadlJWRDhlIYEA9J/4Rz43/APRQ/h//AOEHff8Ay5o/4Rz43/8ARQ/h/wD+EHff/LmvmLwnb/GKP4U+KLmTxR4rm8X3Frpo17Sbnwl4gR7R/tsQ1GW0mlvmjnZYTdDy9KeAOu1oQjCLHZeC/A1ynij4Q69rms+OPFNtZahqVpDfJpfiTSzatIYXt4rq2uZ5bhod6y5numaMrtR22KgoA9r/AOEc+N//AEUP4f8A/hB33/y5o/4Rz43/APRQ/h//AOEHff8Ay5r1WigDyr/hHPjf/wBFD+H/AP4Qd9/8ua80+LGg/GGPx58GFu/HXgea4fxbcLZyQ+CryNYZf7C1Yl5FOrMZF8sSLtBQ7mVtxClH+oK8q+Mn/JRfgT/2Odz/AOo9rNAB/wAI58b/APoofw//APCDvv8A5c0f8I58b/8Aoofw/wD/AAg77/5c1P8AtGw3Nx8Lb2K11XWtIlNzbMZdBsNSu7iZVlV2hxp3+lRrIFKGWIgoGydwyreK6h4y8cWWmxaenhzx7pl7rlh4Sn0yygXUNSWwCXKjUIpr4r8jpGp81pykkqkEqzFlAB6bpt18UtYvFtLD4u/C++umWZ1gtvBt1I5WGXyZiFGtk4SX92x/hb5Tg8Vrf8I58b/+ih/D/wD8IO+/+XNeAXb/ABD8O+H9R0bw7/a+m6vJpviy/TT1gmaQxt4nRjcR26vG8kn2WWVotjK7CQeWwLA0/wAP+ALq6m+GOs67r3j3xXpmm+LrmNZrfSfFOkT6fHLp7KiyQ3NzNeSwm4AJuZmaNRM8ZZYspQB75/wjnxv/AOih/D//AMIO+/8AlzR/wjnxv/6KH8P/APwg77/5c14x8Kobz4K6b4ZEemfEKTTbDxPr1prlo1trGqMzyyTvZyIkgkMsDKsZ86LdF5km5mDM7V73+z22uN8Cfh+fE66iniI6FZnUV1ff9sFx5K+YJt/zeZuzu3c5zmgDL/4Rz43/APRQ/h//AOEHff8Ay5o/4Rz43/8ARQ/h/wD+EHff/LmvVaKAPKv+Ec+N/wD0UP4f/wDhB33/AMua80+E+g/GGTx58Z1tPHXgeG4TxbbreSTeCryRZpf7C0kh41GrKY18sxrtJc7lZtwDBE+oK8q+Df8AyUX47f8AY523/qPaNQBUhsvjDcanc6bF8T/hvJqNrFHNPaJ4IvDLFHIXEbun9tZVWMcgBIwdjY6GjU7L4w6Lai51H4n/AA3sLYyxwia68EXkaeZI6xxpltaA3M7qqjqWYAckVxni7S/FWn/tXza0LHXH8AzWOg219Josc6SyXSz6l5DO0YJltY3kTz40xjzYXkPkiVW8T02x+K3iTR/GlrBY+Ikurubw5f2+m67pmvXFnpeoprsbyRCW+uZTdJDGFaSWzMMLIu5QAMqAfVX/AAjnxv8A+ih/D/8A8IO+/wDlzVPR7T4weINLtdS0v4ofDfUtOuoxNb3ln4JvJYZkIyGR11ohgR0IOK8u0e41+x8YfC5rmL4iarqcZFnq+hagdZjhgu3un+1ajJqECJY3ESsHK28yrE0IjNuIhtil4q4uvimuufBwtF40s9Uhi8Nx3kn2XXbtb+OTUSNSF2Y7hbG2MVvvLtdwySOsg2lCiMoB9D6tZfGHQdKvNT1P4n/DfTtNsoXubq8u/BF5FDBEilnkd21oBVVQSWJwACTS3Fj8YrS+tLKf4nfDiG8u9/2e3k8EXiyTbBl9inWstgcnHQV4H8StQ8eeKvhj4v8ABi6L44v9VtvDnjq21BZtNvTbXTy+cNMjjmZfLuy8ZHlCIybBhTsYhTpeMdH+J09voDxWPiS/8X6Xquqv4kuLczKlzBJDFu/sidl8q3R7baIEXO2RTHI/2gy3FAHun/COfG//AKKH8P8A/wAIO+/+XNU9HtPjB4g0u11LS/ih8N9S066jE1veWfgm8lhmQjIZHXWiGBHQg4rzSaTxLffF6KSxHxCh1oeItLbRRMuppoR8OfZrf7V9pD/6L5xU32Rdf6UJjHjAEeOcsvDfxL1Tw62s3t74/h1nQfBHhy9021jvL6FLjVhfai10JoQQLmTy47ZZIpAwKSLvXlCAD3r/AIRz43/9FD+H/wD4Qd9/8uaP+Ec+N/8A0UP4f/8AhB33/wAua8C1q1+J83xC+J11N4l8U2OsRwa9Fp+h2HhvXZLW7tfss39nfZ75bptNjlA+zSBooEn8xGjJ3M+7274J+Hdd8H+N/FOlXl54k1LQ5NI0fUIbrxDeXF4Wv5fta3gjkmJCcRW7GGPakZf5UQPigC//AMI58b/+ih/D/wD8IO+/+XNH/COfG/8A6KH8P/8Awg77/wCXNeq0UAfL/wAJ9B+MMnjz4zraeOvA8Nwni23W8km8FXkizS/2FpJDxqNWUxr5ZjXaS53KzbgGCJ6BDZfGG41O502L4n/DeTUbWKOae0TwReGWKOQuI3dP7ayqsY5ACRg7Gx0NW/g3/wAlF+O3/Y523/qPaNXA+LtL8Vaf+1fNrQsdcfwDNY6DbX0mixzpLJdLPqXkM7RgmW1jeRPPjTGPNheQ+SJVYA77/hHPjf8A9FD+H/8A4Qd9/wDLmqtzY/GKzvLO0uPid8OILu8ZltoJPBF4sk5VSzBFOtZYhQScdAM189eB4virbeH/ABTqureJPF9z4ohigutZ8OQeGdegAmh1K3kuDZ3c91NazDyUukWHT0jWdJRhCFVR2MPh3WvjX8Rba61ODx1pnhZvGd7PayP/AGho1zHYf2HarGFf93PbQvcCThTGSxdW+9IhAPU4bL4w3Gp3OmxfE/4byajaxRzT2ieCLwyxRyFxG7p/bWVVjHIASMHY2Ohq3/wjnxv/AOih/D//AMIO+/8AlzXg3w10/wCJFr8SPCGueJ7LxVLocvhvwzZ65PBb3EN9NqEb6iInuCi7pIUkdDcRqFIM0TyfuRKrc7r3g/xt8Rvhb440M2/xGn8S33gTXYvFllqk+pwWE+u/uzZxacZWETRtItyoWyP2d4SFl3B0VgD6b/4Rz43/APRQ/h//AOEHff8Ay5o/4Rz43/8ARQ/h/wD+EHff/Lmt/wCGvirw1qFqvh7QbnWZJdMsLW7kg1+K/F7HBO0whMz3o85nJglyshLgAFgAy57agDyr/hHPjf8A9FD+H/8A4Qd9/wDLmj/hHPjf/wBFD+H/AP4Qd9/8ua9VooA8q/4Rz43/APRQ/h//AOEHff8Ay5o/4Rz43/8ARQ/h/wD+EHff/LmvVaKAPl/9oPQfjDF4D0ptQ8deB7q3/wCEt8MKsdt4KvIWEp12wETlm1ZwVWQozLgFlVlDIWDr6X/wjnxv/wCih/D/AP8ACDvv/lzR+0t/yTrSP+xz8J/+pDp1dT8VtD1nxJ8N/EWn+HL6XTfEUlnI+l3UUzRbLtBvg3MpB2GRUDrkblLKeCaAOW/4Rz43/wDRQ/h//wCEHff/AC5qnrFr8X/Duk3mqar8UfhtpmmWcTXFze3ngm8hhgjUEs7u2tBVUAEkk4AFeDfEGb4m+NtF8P8AiG7vPGPgrw74nv8AVNQurK30bXL+90hkS2t9Mga20u5truFXhiu53BJiE0v7xCxjYX/iBP46tn+JMek3/jrxh4kvPAV6bPUrPTdc0WHS71NJjEf2a3I+x3EtxcfvFEX+kwSuyZkUfuQD3b/hHPjf/wBFD+H/AP4Qd9/8uaP+Ec+N/wD0UP4f/wDhB33/AMua2fGXipPEngH4jWvhe5u7jXNGtrvTmWzilSaO++xrMiRHALtiaIho8/McZ3KQPn7/AIVz428P3d9f2eufEa9uNNXwvf2aXWr308U91PeBdV3xFtkqGGMb4CDFAGZo44i26gD2j/hHPjf/ANFD+H//AIQd9/8ALmj/AIRz43/9FD+H/wD4Qd9/8ua+dY9S+JkXxF+J08Gl+LpbCbQPEEkuitF4jW2t7pdQtksmt7yS6ZZ3a3NzMselrbkKTGu5hGU9Y/ZX8VajovhybQPFmp63dXt94gvIPD8muaVqlpPdWkdtDMzBNQknuUjDGXBuJW5+UEfKgAOy/wCEc+N//RQ/h/8A+EHff/Lmj/hHPjf/ANFD+H//AIQd9/8ALmvVaKAPKv8AhHPjf/0UP4f/APhB33/y5o/ZO/5NZ+Df/YmaN/6Qw16rXlX7J3/JrPwb/wCxM0b/ANIYaAD9pb/knWkf9jn4T/8AUh06vULq4+y2s03lyTeWjP5cS7nbAzhR3J7V5f8AtLf8k60j/sc/Cf8A6kOnV3/i3VrHQfC2salqd5b6dp1paSzXF3dyrFFDGqEs7uxAVQASSTgUAc14d+L2n67pGgXlx4f8WaJc6xbW9ymn6j4dvPPtPOlESx3BijeOF1YgurP8i5dsIC1dpe3tvptnPd3c8VraW8bSzTzOESNFGWZmPAAAJJPTFfmP4R+BHxM+IXw3+A+raP4Pa7tNN8PeFrnStbsotJhltRFevcXf2i4ucXqDyvLaJbRlRvMO/OSD6bp/7HvieW4sJrjwZp6XmoXHjm21m6uZbaTzrO+lll0xJiGYvGZDHIqAN5bEsQpLZAPujTNTs9a0201HTruC/wBPu4UuLe6tZFkimjdQyOjqSGUgggg4IINY/g/xl/wmDa8v9h6zon9k6pNpedYtPs4vPLCn7Rb8nzIG34WTjJVuOK+ENS/ZH8S+INA+FWnat8PfFGk+GtI8GLpFzo3hGXw2t7pmtJPG1xfq127xIbgAOLi2kFxmL59pbFbfxE/Zm+Itx/buoaZ4PXxHrUfxA1LXdGtta/sy/wBJuoZoLGNJr+2nkQ7GEM4EsLC4hIJWNhJwAfd97e2+m2c93dzxWtpbxtLNPM4RI0UZZmY8AAAkk9MUzTNTs9a0201HTruC/wBPu4UuLe6tZFkimjdQyOjqSGUgggg4IINfDun/ALIOu658TviTqni3RPEGpa1qtz4g+w61v0NtD1Czu4nWzgujt/tFxGpgCxSboopLdCnygZ+l/wBlvwfN8P8A4AeCPDt34R/4QnUdM0yG1vtLxa83SIFmnzbSSRt5sgaTdu3NvywDEigD1WiiigDyr4N/8lF+O3/Y523/AKj2jV6rXlXwb/5KL8dv+xztv/Ue0avVaACiiigAqnpmj2GiwzRadY21hFNPJdSpawrGrzSOXkkYKBl2ZmZmPJJJPJq5RQAUUUUAFFFFABRRRQAV5V+1j/yaz8ZP+xM1n/0hmr1WvKv2sf8Ak1n4yf8AYmaz/wCkM1AHqtU9R1SHSxbGZLh/tE6W6fZ7aSfDMcAtsU7F9XbCjuRT9SS4k066S0WFrponES3IJiL4O0PjnbnGcdq+Kvgl+zv418ONeR3Xgy40HTLjVfDN9Np9xFodnbma3luTqEsNvpu2IRhXhAMgaZ1Chi20BQD7eqrPqlla6ha2M15bxXt0rtb20kqrJMEwXKKTlgu5c46ZGetfJMfwB8aR+GL+11fw0PEOl+HbvT/D2l+HFvLc/wBs+HLS6aY/6xwhaWOS3jeG4dVf7AFYhXLPa8M/ARPDvijwF4s1H4W2MGl6XrWqT22lSDTnl8K2c7RvbPuaXy444ZI5Zils7+WZsRq2CaAPqq/0ew1WaylvbG2vJbGf7VaPcQq7W82xk8yMkfK+13XcMHDsOhNXK8W+K9vB8dv2fbO4h8K+ItUtdYFlqMWhxW+nfamVZEmjW5t76ZbeSI7V3xO+Sp4wwBXx7TPgJ4uvvit4M8QeKPC+r2D2VroZsG8DR+H49N8P+RHGLizzdg3tvb+Yj7o7KR0eGUx5c7twB9ReFfib4a8bXgtNF1L7bcGzXUNnkSx/uGmlhV8soH+sglXHX5c4wQTo6b4os9W1K4sIIdRSeDfva50y5giO1yh2yyRqj8gkbWO5cMMqQa+VdF+AnjrTfFnhDV7/AMPrquhaTYWkWpeHJLqDZfSJqN9MjqfMCmS2M9vcKshMTYPHmpE8fMWnwB8V6br3xR8Q6l4ej8I+ZpGoamurPBo1ppTavbagl7p11Etli4kiTyRIZL0mXBcEoWbcAfb2qanbaLpd5qF7J5NnaQvcTSbS2xEUsxwAScAHgDNU/D/iiw8UQPPpxuZIFWJ1mmtJoY5VkiSVGjaRFEg2uuShIDZU4ZWA+QtY+D+v+P8AwnpXiXUvhu3jW68W6Rqmo/2bdXVrEdA1a+eF7OeQzOmwwW6xwfaIA88YhyiMXNdJD+znrPiLXvDdp4o8L2+peGk8T6ff6laXc0EsEltD4VnsmMke8+YovDFGUwd3XBTJoA+r68q+Mn/JRfgT/wBjnc/+o9rNa/wJ8K6j4H+FOheH9TtvsU2mia1htfMWQQ2yzyC2jUqSNqw+UAAeAAOMYrI+Mn/JRfgT/wBjnc/+o9rNAHqtFFFAGXb+F9Gs/EF5r1vpFjBrl7DHb3Wpx2yLczxJnYjygbmVcnAJwMnFalFFABRRRQAUUUUAFeVfBv8A5KL8dv8Asc7b/wBR7Rq9Vryr4N/8lF+O3/Y523/qPaNQB6rRXzl8ZP2d7j4n+JvjBqLaFYXGpat4BTw/4Z1e+8tza3csOpxXHl5JaHK3NuruANytjJAIGVqXh/4heIfFGp+PZPhtqlhJb6xod9b+HJdS05r+7it47mG42MtybdWX7RvAeZQyL1DHYAD6ior4O8efAH4keKPD+gu/gCZNXg1fXtXs3sBoU1zptxdeIJ72Iz3d0Wlij+zvG6GxZZN5YOVIXHqUPwA1DR/HVn4wtfDEia9N4z1u51PVNPuoY9Qk0WfTr9YYklaQEI1y1myxBgFkPmEKd70AfT9ZVn4n0zUPEWp6Fb3PmarpsMFxd2/lsPLjmMgiO4jad3lScAkjbzjIz8t/Cz4a+MPhTaeEr3SPhS0Gm6JqN/ZW+j2a6Pp2pzWtxZ26pfXwguPsjyCW3ZHeF97IY2EWQyjnbf8AZ58c2/wf0bQNT8GjVI18MeD9L1PT4odH1C7DWNtcrdrbJqBezMscrwjfKCpRpDGSwWgD7R/tSy/tT+zftkH9o+T9o+yeavneVu2+Zsznbu4zjGeKtV8W+F/2Y9Zh0Xw7Hqvw+tW8SXXw+1Dwv/b0w06SbQ7kpMkAmkRlbYYJBAv2VHCglSsaVa8WfDXxh8RrXxHqWv8Awo1+NZ9O8O21joLz6HqAubmyOotJ9st5rwW8tqGniynmCRg6Mhjdd0QB9kUVw3w58J6/o8FnqGta7dRvNpttFJ4TtYbNdJ0qZY0DraNHbpOUDKwXzJXGD0HGO5oAKKKKAPKvg3/yUX47f9jnbf8AqPaNXqteVfBv/kovx2/7HO2/9R7Rq434jfDrXL39oaz8V+H/AAJb61e/2TJYS654ottPn0+0jFtd+WtpIJvt0EjyzLHKojMUkbOPlbLkA+h6K+HfhN+y/wCII9M/sbXPA11Y+FrjxHpOo3ekatHodrFMsdpcR3jm10rbbmJnaJChDPImA+5cqLuofsp67onw+1G28L+EodP13UfDXizRrt7S7hiknWa4j/smBpPMGUSGNViGdsCjaPLBIIB9q1leJvE+meD9JbU9Xufslis0NuZfLZ/3k0qQxjCgnl5EGcYGcnABNfN0X7Ldr4V8ealrnhfwVp+mSWfi/Rr3Rbm1aKM2tgIbaPUmhG7915g+0CUABpurBztNeb6D+zf8R93j4W/hq48J32vR6c1xd2MGg2lpJfQ6wlw09pFagNLHFCXdHvt8zfMrDJIYA+0IdU0DTPGMmiwrBbeINUt31WWOK3KvcxxGKBpXcLhiu6FPmO7AAHC8b1fHmpfAnxt9o8FXSeDbe5tfDun3kPiDQ472I2/iqZr+1llkDyTmQvcbJbtRcvhpE8u4Yhy9bHhf4IeJf+FtJft4XuPCviGHW9dvdT+KFnPYSTavptyl0llaIC0kztD59i4juYPIjOnALvGzcAfVdFZPhbRrzw/oNrYX+u6h4mu4d2/VNUjt0uJ8sWG8W8UUQ2ghRtjXhRnJyTrUAFFFFAHlX7S3/JOtI/7HPwn/AOpDp1ek6xqkOh6XdahcpcyQW0ZldLO1luZiAMkJFErO5/2VUk9hXm37S3/JOtI/7HPwn/6kOnVq/tBeF9U8cfA3x94e0S1+26xqmh3lnZ2/mLH5srwsqLuchRkkckge9AHWaH4m03xJJqcenXP2h9NvGsLseWy+XOqqzJ8wGcB1ORkc9a1K+XvEn7Ol5468a3x8TeFbXWvDkmra7fC3vpIZYJRPaWcdszxFsP8AvInIDKdjRq+FIRq5Sb9mzxHoHgC+03TfBdvdJrXhfw3F4isimnX02o6jDeSSahNsvWa2nvQjhhPcblZlTLNsUAA+wrDTLPSoZIrK0gs45JZLh0t41QNJIxeRyAOWZmZiepJJPJq1Xkn7KfgvW/h78DdG0LxBYXOlX9ve6nJHY3j2jTW9rJqNzLaxt9k/0dSsDwjZABGmNqKqqAPW6ACqsmmWc2pQai9pA+oW8UlvDdNGpljjkZGkRXxkKxiiJAOCY0J+6MWqKACiiigAryr9k7/k1n4N/wDYmaN/6Qw16rXlX7J3/JrPwb/7EzRv/SGGgA/aW/5J1pH/AGOfhP8A9SHTq9Vryr9pb/knWkf9jn4T/wDUh06vVaACiiigAooooAKKKKACiiigDyr4N/8AJRfjt/2Odt/6j2jV6rXlXwb/AOSi/Hb/ALHO2/8AUe0avVaACiiigAooooAKKKKACiiigAooooAK8q/ax/5NZ+Mn/Ymaz/6QzV6rXlX7WP8Ayaz8ZP8AsTNZ/wDSGagD1NywVigDNjgMcAn615l4b/aE8Maxp/giS7e8tp/Fen2N9Z3VrpOoy6SzXUYaKNb97WOIFidqrL5UjbkBjVmC16FrWoT6VpF5eWum3Ws3EETSR6fZNEs9wwGQiGV0jDHoN7qvqRXyx4K/Yy1Jbb4QarrOp6Hbar4V0Xw3b3cN3oYv7+2n06NfMgsr7z1FvBI2dyrExY5bcQ20AH1pRRRQAUUUUAFFFFABRRRQAV5V8ZP+Si/An/sc7n/1HtZr1WvKvjJ/yUX4E/8AY53P/qPazQB6rRRRQAUUUUAFFFFABRRRQAV5V8G/+Si/Hb/sc7b/ANR7Rq9Vryr4N/8AJRfjt/2Odt/6j2jUAaV18aNJ0v4qX3gnUkNrcpBpjWMke+eW9mvHvB5awohZRGtkztJkqqFmbYqFjVm/aO8BWNnrlzqOoanoseitbC8XWdB1CwcC4uPs8LxpPAjSxtLhfMjDKMgkgc1R174DPffG7/haGma//ZWvrZ2GmqptDJG9lFLcvc28uJF3pMLhCvQxyW8T/ONyHzfwX+xKfCc2qOfEukFrxtIzc6f4bFrdXZsdTS/8++m+0Obq6m27HmOwZO4J1UgHq1x+0b4It/CS+JTJ4gk0kTz207QeFtUlnspIf9aLqBbYy2wUc5mRAQQQSDmtr/hcPhEhvL1YzsNUOiiO3tZpXe8Ft9q8pFVCXzB+8DKCpUggnIrx/wCMP7HZ+Kg1vPiDSCup6hf3v2XX/Do1S1tzc2lrbebHCbiMC6h+ylopzkKJ5B5Zzmumn/Zmin8aXGuL4nvLW3m8ONpItLWERtDqBgFr/akcu7KzC2HlBcEAc5oA9D8BfEzQfiVBqEmivqEcmnzCC6tNX0m70y6iZkV1LQXUUcm1lYYfbtOGAJKnHVV41+zl+z2PgLD4iUXPh5hq8ls/2Xwx4dGi2cPkw+VkRefMWd8bmctkkntgD2WgAooooAKKKKACiiigDyr4N/8AJRfjt/2Odt/6j2jV0nib4ueF/CHiay0HU7y6j1G68rm3025uILcSuY4jcTxxtFbB3BVTMyBipAzg1zfwb/5KL8dv+xztv/Ue0asLx9+zHY+MPjFH49Fv4N1GWWKyhubfxb4RTWJoRbySMGsrjz4mtnYSYJYSjKRsFGGDAC3H7TKW2j6XqU2gva2t5qepabLcSx6jNa2xtdTayWSW5t7GWGFXWOSQmZ4whCrllLSJsa1+0t4M8Hx3H/CSag1rOt3qUENvpNhf6lJJHZSIs7lIrbcCglRnAVlUbiHdUZh5t48/YnPjO0063PiPR5ltbjUphJrXhsahJaG71R78yWJNygtZhvETy4cusaEBMV3jfs67tevtS/4SD/j5g8RQ+V9i+7/asttJnPmc+V9mx0+ff/DjkA1bH9ojwh4jtxL4e1OHUAupafYSNeQXdorx3kvl289uTbn7RFL8xilT9zJtOJQAWHP6T+0u+raXfXcfhe4Mlto1vqyw2v2q+kcy31xaeWIrW1lmbH2feWSNsBjkBVLVauP2c/O1yz1H/hIdv2ey8L2fl/Yvvf2PeXVzuz5nHnfatuMfJszl84HO6p+yOb/wzcaWPEtrMZNPsbLytQ0g3FnP9m1Ke923MAnXzoZPP8p4t65C53c7QAdnqvx80/Sfgfc/El7eCbT7adopoVmmhEIW9+yyCTzoI5I5IyG8yN4gyOjoem6r0P7Qngm48NnWorrV5ohfNpjafH4e1FtTW5VBI0RsBB9qDCMrIcxcIwf7pBrnvCH7OY8L/s/Q/DP+2LJSuozaibzTdJFnaxmTVHvzFDaCVhFGpcxKoc7VA9MVjfEr9k21+IGt6zrEt5oGoXd54k/t+Gx8VeG01fTUB0m0054ZbdpozIf9EWVZFeMqzbcMAdwB2k37Svw5h1rTNL/4SB5rnUEs5IpLfTrqa3jS7ZUtGnnSIxQCZ2CIZWTe2VGWBAztY/ai8E21xq9hpt7cXepafFczGS60nUoNOkW3mWG4K3q2rxOI5GCHyy/z/L16U4f2b0j0HVNPTUtL0tb9NCX7PoujfY7K2OnTiYiGDzm2JIQQE3Hywer14x8N/wBnjx5eeJfHWj67oZ0TRtYt9ShTXr9jctb+bqC3CLZgatOvlSfMzotpYhisbEZUJQB9B+Ef2jPB/jDxNeaBAmuabqNvrUmgR/2toV5aQ3V0kEk5WKZ4xG37uGVvvA4UcfOm7T8P/HDwf4r8R2Gh6Neahql7eQG5SW10e9ktYo8ygGa5EPkwbvIk2CV1L4Uru3rnzn4qfBDxbceD/iDF4X1qKTUdY1yy1/w+ILIRXWk3yyQCWWSd59k0OIixRUjYRmRP3rMK6Ky+Ab6J8RPBusaHqWl6D4e8M6fFpkNjp+lSxahd2sVvJDFa3F2Lny5bZDJ5ixNbna6hlZTzQBb/AGlv+SdaR/2OfhP/ANSHTq9Vryr9pb/knWkf9jn4T/8AUh06vVaACiiigAooooAKKKKACiiigAryr9k7/k1n4N/9iZo3/pDDXqteVfsnf8ms/Bv/ALEzRv8A0hhoAP2lv+SdaR/2OfhP/wBSHTq9Vryr9pb/AJJ1pH/Y5+E//Uh06vVaACiiigAooooAKKKKACiiigDyr4N/8lF+O3/Y523/AKj2jV6rXlXwb/5KL8dv+xztv/Ue0avVaACiiigAooooAKKKKACiiigAooooAK8q/ax/5NZ+Mn/Ymaz/AOkM1eq15V+1j/yaz8ZP+xM1n/0hmoA9TdiqMQpcgZCrjJ9ua+XPDv7ZEOteA/GuufatOe58LT6cl9EsujrFBHPOyEvcDW2tAX2PGqvco8bbSUkDIrfTt/YwapY3Nncp5ttcRtDKmSNysCCMjkcE9K8P0n9kfStHsZVj8deLZtTRdLTT9Wm/s4z6Ymn+eLZIEFmISAlzKp82OQkMDww3UAS+C/2pdH1/RPDty1jqOqx3uhHxBqGtWFtbw2Gn2iPLHLLLm7k4R4mXbC8+77yF1ywo+Bf2xPCXxWktofDNwIblNXsLK5t2lsdTLQ3XnCJw9neukW4wScOxkTb80OHUnr/CH7OvhnwnpMunSXeqa5bXGiy6DdDVJ0Zrm3knmmkLmNEO9muJASuBjGADzTtF+Br2Ol6Zp+rePPFPim30q9tL7Tzqw08PatbqyooaC0iLqwYbjIXY7Bhh82QDip/2q7nWvD/w78SeF/BOtalovinxFJpMNuxspLvUIBpt/cCS2CXmyFhNaIrrdNG0YEodEYZVPE37cvw28Ir4VGqS3FjLrlnHfz295eWFpPpcLTNATNFPdI8zLLHOrJaC4YGB+Duj39X4X/Zx0nw/4mtfEd74k1zxF4gh1wa/JqOoJZQvcTrp1xpyrIlrbQxsohuZPmCiQlY8uVQLTbH9nKz8O6pZal4Z8Z+J/C15Hbm0vJNPNjKNRgF1PdRxzrcWsqgRyXVztaMI2JmBY8EAEF9+0xYWrXxg8E+LNQhh15/DVtNawWhW/wBQV5UMUIa5VguYeZZAkYDglhtk2U9D/a28MajaXV9qfh7xN4Z0yHS9Q1RL7VrOHZOLB0jvoI1hmkcyxSSBMFQshVjC0qjdXZ2/wa0W2hs4lur8ra+JJ/FCZkTJupnmdkPyf6sGd8D73C/Mec4t/wDs1eE9V0OHR72bVLiwjtNZsjH9pVGePU5xNcEsihgysBsKkFR13HmgDJvv2qNN0e2lg1XwV4o0jxOupWOmQ+GL5tOS8uHvFkNq6TfbDahJDBOi7p1YvEU27mjDqn7S0lprHji01b4e+I9Nh8OXtnpttIs9jPJql1dLb+RbxRpcEpI7XKYLkRhfmeSPDBbN5+zeuo+G/EOnXnxC8VXuo+IVjtdW1y6t9JmubyxSKWNbF4nsTb+R+/lY4hDlnbLkEin3n7MuhTQ6lb2niHxFplpdppzxwWtxA32W8sRCtrexySQtIZlW3hUrIzxOFO6M7myAdn8N/iNbfEjSr+4TStS0DUdNvpNN1HR9XWIXVlcKqvscwySRNujkikVo5HUrIvIOQOX+Mn/JRfgT/wBjnc/+o9rNdX8O/h9bfDvSr23TUr/XNQ1C8fUNR1fVDF9qvbhlVN8ghjjjGI44owERVCxrxnJPKfGT/kovwJ/7HO5/9R7WaAPVaKKKACiiigAooooAKKKKACvKvg3/AMlF+O3/AGOdt/6j2jV6rXlXwb/5KL8dv+xztv8A1HtGoA9VooooAKKKKACiiigAooooAKKKKACiiigDyr4N/wDJRfjt/wBjnbf+o9o1QfEn9pLR/hn4pvdFuvDPibWP7Pt7C61C+0i0hlgtI7y4kt7bcGmWR2aWNl2RI7DIOMZIn+Df/JRfjt/2Odt/6j2jVreKPgvonizWNe1K8utQjn1mLSYrhYJECqNOu5LqDZlCQWeVg+ScqBjaeSAYOm/tL+H5ll/tnR9a8Ky2sWqNfR6wtt/oMtikUssEjwzyIXaCYTpsZlMaOSyldtZFn+0Rc6j480y3TSNUs/CVxf2mlXWoXWjxbLO/ntfMWzklF95gkLzWqmRLZ4lbdGXLEtHZ+J/7N9l42s47a0uHC3njG38TajJdT4KRi2FtcwxKsZ3LNbq0BRz924lO7gKdu4+AOl3HjafXv+Eg16PTrjVY9dm8NiW3OnPqKRpGlz80JnBXy43EYlEW9AxQkkkAm+H/AMarX4pfDK/8a6RpGo6To/kSz2F3qX2Wb7WiKx81Y4Ll2XDKVaKYxSqysrKhBxw/hn9qSWbxQ1hq3h7UrnQ5pNDgi8QWNnHDbWsupQw+Qtyr3LPmSeYIFhEvl7l8xgCHbvPBPwTsvB9r4v8AtPiDV/Emp+KmDanqupR2cM8m2AQLhbW3hiyEGN5jLnABYhVC1LX9nnw5a6LJpiXuqG3e90K+LNLHu36TJbSWwz5eNrG0j38ZIZtpTIwAcb48/axg0nwD4z1fRvDmqW01l4d1rWfDuraxBE2mazJYQu7BBFOZlTcAQJVhLpuKEgZqXxp+1ZZfCnTfF+q+KtNE2maT4kk0S2az1DT7Fii2UFyNxv7yBZJCZJMLESxCj5OCToXX7J3h3UNE1vRL3xJ4lvdBvtK1PRrDTJp7bytFt79Stx9lYQB2badqG4abYBhcAsDc8Z/syaL4uutTvIPEniLw9qGo3d5cT3ulSWvmeXdW0FvcW6+dbyKqMltCdwAkUg7XAJFAHrGl6nba1pdnqFlJ51ndwpcQybSu9HUMpwQCMgjgjNWq5LwD4Z1jwt/aNnfamt3osP2e10W0CqXt7WK3jjJkcIpaR5BIx6gDaB3rraACiiigDyr9pb/knWkf9jn4T/8AUh06vVa8q/aW/wCSdaR/2OfhP/1IdOr1WgAooooAKKKKACiiigAooooAK8q/ZO/5NZ+Df/YmaN/6Qw16rXlX7J3/ACaz8G/+xM0b/wBIYaAD9pb/AJJ1pH/Y5+E//Uh06vVa8q/aW/5J1pH/AGOfhP8A9SHTq9VoAKKKKACiiigAooooAKKKKAPKvg3/AMlF+O3/AGOdt/6j2jV6rXlXwb/5KL8dv+xztv8A1HtGr1WgAooooAKKKKACiiigAooooAKKKKACvKv2sf8Ak1n4yf8AYmaz/wCkM1eq15V+1j/yaz8ZP+xM1n/0hmoA9VooooAKKKKACiiigAooooAKKKKACvKvjJ/yUX4E/wDY53P/AKj2s16rXlXxk/5KL8Cf+xzuf/Ue1mgD1WiiigAooooAKKKKACiiigAryr4N/wDJRfjt/wBjnbf+o9o1eq15V8G/+Si/Hb/sc7b/ANR7RqAPVaKKKACiiigAooooAKKKKACiiigAooooA8q+Df8AyUX47f8AY523/qPaNTvE3xlvPDvxdh8Iz6XpOm6O2mtfDW9e1aWx+1SLHPI0Vov2Z4pzGsAaUGZHjjZpNjKoLN+Df/JRfjt/2Odt/wCo9o1dD4g+D/hbxZ4ph1/WbW+1S7hjaOOzutWu309d0TxMwsTL9m3mOSRd/l7sMeaAPGfCf7Xut+LtHZbXwBE3iGTWLHS7S0e/vrO1mS7gllhuDLe6dbzBAYW3Fbdht+ZDI3yU9f2u9c03wzqOva78PIbCyi0PWtUtEtNeFxJcT6VIkV1AwMCCNHkZvKkyxZUy6REha9O8J/s7+BPBUiy6bpuoSXC3dvfC41LWr6/m86CN4oT5lxM7YRJHULnbgjjgYt6l8CPA2r6L/ZF3ofm6f9m1Kz8n7XOv7q/kEl4uQ+f3jjOc5XopUUAcBpv7RPjCHxdJpHiD4eafpNnY67Y6FqV9a+IzdGKW9iie1aGP7Knm4M0ayhjGE3ZQzAHHFa9+2JqF5ofjIxaamjLokmnXlprWkx31/Bf2TarHbXBjFzp8AlJQnabb7QrbztfIUt9E3vwx8M6hfX15cab5lzfalaaxcP58o33dqIxbyYDYG0Qx/KMKdvIOTnl9J/Zm+HWiXF9Na6Ndk3awRtHcaxfTxwxw3K3MMUCSTMsESTKGEcQVByNuCRQB59d/tKa2vjv4dwxaZaiDxto11c6NpH9pQvbzsbm2NrPNepGyRn7K8jlIjKCSVjM5CsehtP2kL7/hJLOW+8JeV4G1LVdV0PTNYsbyW91Ka7sI7qSYPp0dvuCONPvBH5cksjFIh5YMmF6u8/Z68AX1nPazaE3kSpNGqR31yn2cS3Md0xg2yDyCtxDFKjRbTG6AoVNW9D+B/gzw343uPFmn6ZcQ6vNLcXAR9RupLOGec5nnhtGkMEMsh3b5Y41dvMkyT5j7gDpfC3ia08YaDa6vYQ6hb2txu2R6pptxp9wNrFTvguI45U5U43KMjBGQQTrUUUAFFFFAHlX7S3/JOtI/7HPwn/6kOnV6rXlX7S3/ACTrSP8Asc/Cf/qQ6dXqtABRRRQAUUUUAFFFFABRRRQAV5V+yd/yaz8G/wDsTNG/9IYa9Vryr9k7/k1n4N/9iZo3/pDDQAftLf8AJOtI/wCxz8J/+pDp1eq15V+0t/yTrSP+xz8J/wDqQ6dXqtABRRRQAUUUUAFFFFABRRRQB5V8G/8Akovx2/7HO2/9R7Rq9Vryr4N/8lF+O3/Y523/AKj2jV6rQAUUUUAFFFFABRRRQAUUUUAFFFFABXlX7WP/ACaz8ZP+xM1n/wBIZq9Vryr9rH/k1n4yf9iZrP8A6QzUAeq0UUUAFFFFABRRRQAUUUUAFFFFABXlXxk/5KL8Cf8Asc7n/wBR7Wa9Vryr4yf8lF+BP/Y53P8A6j2s0Aeq0UUUAFFFFABRRRQAUUUUAFeVfBv/AJKL8dv+xztv/Ue0avVa8q+Df/JRfjt/2Odt/wCo9o1AHqtFFFABRRRQAUUUUAFFFFABRRRQAUUUUAeVfBv/AJKL8dv+xztv/Ue0avMfjJ8XvG2i/tEad4Z03xd4X8HaTDFpsttZ+Jtch00a6088izxxJLYTPdMqxqgS3ngZGdS+4SJXp3wb/wCSi/Hb/sc7b/1HtGr0mHWdPuNWutLivraXU7SKK4uLJJlM0McpcRO6A7lVzFKFJGCY3xnacAH58fET4gN4S8N+Glgu9JtLy11vxJdpBr82npDqCnxPLm2to57C4nuZN0aPJHDNbbAsTl87WT2CTxJ4x1bxfc+HPD3ix/BNtPd+Mb2e40fSbBpZHtLqyEB/ewOm7NxJvZlLOGbJ3bXX6o1LVbLRbQ3WoXlvYWodIzNcyrGm93CIu5iBlmZVA7lgByat0AfElx8Z/F+j2njbxTH48un16/8ABuga9ZeFL+4tIrKwtroql7qMK/ZZJlhtgZHMpEqLg+aku1VHSeAfGfxF+IUXhDQYfi9o88epXerh/Engu907XpXhghtnije4NhDbiZZZZAwW2A8oqD858xfq3T9UstWWdrK8t7xYJnt5Tbyq4jlQ4eNsHhlPBB5FU5PFmhw6mdOk1nT01ATpam0a6jEomeNpEj2ZzvZFZwuMlVJHANAHzn46+IGteLP2Xfg78QL7x3ffDn+0j4e1LXNY0uS1t4Io7pIvNMr3MUkaRB5RgN8pJUNuBwadj8ZvE2pfFo6TYeOjeeIm8Q6lpV38O/stoxsNLhtrh7XUsCIXKeb5dpKJZJDC/wBrEaplkx9R6Tq1jr2lWep6ZeW+o6bewpc2t5aSrLDPE6hkkR1JDKykEMDgggirdAHwz4p/aC1H4pfDWwi0XWbHxhqFpo3g7UL2wjkjgQa2+uWolt55UjP2eXKqrxEZi3KTGMgHS8S+NLvxZo1nLe6smt6jJp+kyalPcaXbWd3a3i+JLZZrNljBeJYHLRCFpJMbAWeRsyN9qUUAfAfjj44eIfhL4NgXw/4mj8OXI8S+NNQ8jUtQs7W21Ux+J7tfs0UctjcTXUvzktHDLblUYEyAsCv35RRQB5V+0t/yTrSP+xz8J/8AqQ6dXqteVftLf8k60j/sc/Cf/qQ6dXqtABRRRQAUUUUAFFFFABRRRQAV5V+yd/yaz8G/+xM0b/0hhr1WvKv2Tv8Ak1n4N/8AYmaN/wCkMNAB+0t/yTrSP+xz8J/+pDp1eq15V+0t/wAk60j/ALHPwn/6kOnV6rQAUUUUAFFFFABRRRQAUUUUAeVfBv8A5KL8dv8Asc7b/wBR7Rq9Vryr4N/8lF+O3/Y523/qPaNXqtABRRRQAUUUUAFFFFABRRRQAUUUUAFeVftY/wDJrPxk/wCxM1n/ANIZq9Vryr9rH/k1n4yf9iZrP/pDNQB6rRRRQAUUUUAFFFFABRRRQAUUUUAFeVfGT/kovwJ/7HO5/wDUe1mvVa8q+Mn/ACUX4E/9jnc/+o9rNAHqtFFFABRRRQAUUUUAFFFFABXlXwb/AOSi/Hb/ALHO2/8AUe0avVa8q+Df/JRfjt/2Odt/6j2jUAeq0UUUAFFFFABRRRQAUUUUAFFFFABRRRQB5V8G/wDkovx2/wCxztv/AFHtGrzT4+a14jk8efEPSNMm1qWyTQPCcm3S31WZtOE2paulxdx22mzRXUrFYoVZYXUsqKXJSMivS/g3/wAlF+O3/Y523/qPaNXWaD/wiVl458T2Gj2VjZ+KJIrTUtaa1shFLcLL5sVvLNKFAlbFvKoyzFQmDgEZAPBU03x54k/Yt02zmh1K88bDULVYDrOnXZuNsWtIYZZ4JJDcFFhRHbfIZNgJaQnLnz34oXnxGj0HwaumWvj7TvEtjFLPe3Hla9qjXmqi8jM8INnNBZpbj55I5biF7d4nVIoUCNHX2LqXjvRtF8F3PivUZrjT9DtrZrueW7sp4pYox1LQsglB/wBkrn2rburqKxtZriZtkMKNI7YJwoGScD2oA+RfEmnarpOrXEXiSx+IVp4GuNa8TXUh8Cxaml8981xAbF2+wf6QYWiN4VP+pLBfM58utXw5ovxLvPEXgH/hNLXVL7VLHU9An1KVY2ktIrgaJdpeyRlB5ap9oYBmTC7mUdxX014f16x8U6DputaXP9q0zUbaO8tZ9jJ5kUiB0bawBGVIOCARnkVoUAfBvgmz+Ivh24/Z90+DTvFmgvpfh7wnZXljFp+uTW88RiWO++0lJ10+1MQDI8dxA83AYFPkZfvKqmk6tY69plrqWmXlvqOnXcSz293aSrLFNGwyro6khlIIIIODVugAooooAKKKKAPKv2lv+SdaR/2OfhP/ANSHTq9Vryr9pb/knWkf9jn4T/8AUh06vVaACiiigAooooAKKKKACiiigAryr9k7/k1n4N/9iZo3/pDDXqteVfsnf8ms/Bv/ALEzRv8A0hhoAP2lv+SdaR/2OfhP/wBSHTq9VrJ8UeE9D8c6DdaJ4k0bT/EGi3W3z9O1S1S5t5trB13xuCrYZVYZHBUHqK4D/hk74If9Eb+H/wD4S9j/APGqAPVaK8q/4ZO+CH/RG/h//wCEvY//ABqj/hk74If9Eb+H/wD4S9j/APGqAPVaK8q/4ZO+CH/RG/h//wCEvY//ABqj/hk74If9Eb+H/wD4S9j/APGqAPVaK8q/4ZO+CH/RG/h//wCEvY//ABqj/hk74If9Eb+H/wD4S9j/APGqAPVaK8q/4ZO+CH/RG/h//wCEvY//ABqj/hk74If9Eb+H/wD4S9j/APGqAD4N/wDJRfjt/wBjnbf+o9o1eq15V/wyd8EP+iN/D/8A8Jex/wDjVH/DJ3wQ/wCiN/D/AP8ACXsf/jVAHqtFeVf8MnfBD/ojfw//APCXsf8A41R/wyd8EP8Aojfw/wD/AAl7H/41QB6rRXlX/DJ3wQ/6I38P/wDwl7H/AONUf8MnfBD/AKI38P8A/wAJex/+NUAeq0V5V/wyd8EP+iN/D/8A8Jex/wDjVH/DJ3wQ/wCiN/D/AP8ACXsf/jVAHqtFeVf8MnfBD/ojfw//APCXsf8A41R/wyd8EP8Aojfw/wD/AAl7H/41QB6rRXlX/DJ3wQ/6I38P/wDwl7H/AONUf8MnfBD/AKI38P8A/wAJex/+NUAeq15V+1j/AMms/GT/ALEzWf8A0hmo/wCGTvgh/wBEb+H/AP4S9j/8ao/4ZO+CH/RG/h//AOEvY/8AxqgD1WivKv8Ahk74If8ARG/h/wD+EvY//GqP+GTvgh/0Rv4f/wDhL2P/AMaoA9Voryr/AIZO+CH/AERv4f8A/hL2P/xqj/hk74If9Eb+H/8A4S9j/wDGqAPVaK8q/wCGTvgh/wBEb+H/AP4S9j/8ao/4ZO+CH/RG/h//AOEvY/8AxqgD1WivKv8Ahk74If8ARG/h/wD+EvY//GqP+GTvgh/0Rv4f/wDhL2P/AMaoA9Voryr/AIZO+CH/AERv4f8A/hL2P/xqj/hk74If9Eb+H/8A4S9j/wDGqAPVa8q+Mn/JRfgT/wBjnc/+o9rNH/DJ3wQ/6I38P/8Awl7H/wCNUf8ADJ3wQ/6I38P/APwl7H/41QB6rRXlX/DJ3wQ/6I38P/8Awl7H/wCNUf8ADJ3wQ/6I38P/APwl7H/41QB6rRXlX/DJ3wQ/6I38P/8Awl7H/wCNUf8ADJ3wQ/6I38P/APwl7H/41QB6rRXlX/DJ3wQ/6I38P/8Awl7H/wCNUf8ADJ3wQ/6I38P/APwl7H/41QB6rRXlX/DJ3wQ/6I38P/8Awl7H/wCNUf8ADJ3wQ/6I38P/APwl7H/41QB6rXlXwb/5KL8dv+xztv8A1HtGo/4ZO+CH/RG/h/8A+EvY/wDxqj/hk74If9Eb+H//AIS9j/8AGqAPVaK8q/4ZO+CH/RG/h/8A+EvY/wDxqj/hk74If9Eb+H//AIS9j/8AGqAPVaK8q/4ZO+CH/RG/h/8A+EvY/wDxqj/hk74If9Eb+H//AIS9j/8AGqAPVaK8q/4ZO+CH/RG/h/8A+EvY/wDxqj/hk74If9Eb+H//AIS9j/8AGqAPVaK8q/4ZO+CH/RG/h/8A+EvY/wDxqj/hk74If9Eb+H//AIS9j/8AGqAPVaK8q/4ZO+CH/RG/h/8A+EvY/wDxqj/hk74If9Eb+H//AIS9j/8AGqAPVaK8q/4ZO+CH/RG/h/8A+EvY/wDxqj/hk74If9Eb+H//AIS9j/8AGqAD4N/8lF+O3/Y523/qPaNXF+NPhV4pu/2nI/HKaMPEHhCK20W3fSZJ4UEk8U1+ftyKzruktDPDIEk+UrK7xhpoo67T/hk74If9Eb+H/wD4S9j/APGqP+GTvgh/0Rv4f/8AhL2P/wAaoA+b/FX7OPjHUPB/9mah8Nl8WarJ4QttM0W9kv7JV8OX0dxeSXLBpJQyGeOa2AeAP5hiEcpRFDV6JqHw98dS/EDTdJj8HXT6Jp/jbV/EjeI/t9oLWa3u9G1GGJUi87z96z3iRMGjUAjcCyksvpn/AAyd8EP+iN/D/wD8Jex/+NUf8MnfBD/ojfw//wDCXsf/AI1QB85R/s9+LtJ+CVn4d174dXXjjxRpsmn39tdqNJvbTU2TT5IY7TU7a8uokeG1dniKwlRgwzQssjS7Os0/9nvV9T/aGvdf8ZeHda1GG6ucQ3+kpoM2irp7WCQvY3DXEa6l5Bfz1NvHuibcj4yz7fYf+GTvgh/0Rv4f/wDhL2P/AMao/wCGTvgh/wBEb+H/AP4S9j/8aoAg/ZU8AyfC/wCBvhrwtc+Eo/CGo6Xbpa31vCtqEvLhEVZLtTbuwYSkbgz7ZD/EqnivXK8q/wCGTvgh/wBEb+H/AP4S9j/8ao/4ZO+CH/RG/h//AOEvY/8AxqgD1WivKv8Ahk74If8ARG/h/wD+EvY//GqP+GTvgh/0Rv4f/wDhL2P/AMaoA9Voryr/AIZO+CH/AERv4f8A/hL2P/xqj/hk74If9Eb+H/8A4S9j/wDGqAD9pb/knWkf9jn4T/8AUh06vVa8q/4ZO+CH/RG/h/8A+EvY/wDxqj/hk74If9Eb+H//AIS9j/8AGqAPVaK8q/4ZO+CH/RG/h/8A+EvY/wDxqj/hk74If9Eb+H//AIS9j/8AGqAPVaK8q/4ZO+CH/RG/h/8A+EvY/wDxqj/hk74If9Eb+H//AIS9j/8AGqAPVaK8q/4ZO+CH/RG/h/8A+EvY/wDxqj/hk74If9Eb+H//AIS9j/8AGqAPVaK8q/4ZO+CH/RG/h/8A+EvY/wDxqj/hk74If9Eb+H//AIS9j/8AGqAPVa8q/ZO/5NZ+Df8A2Jmjf+kMNH/DJ3wQ/wCiN/D/AP8ACXsf/jVelaTpNjoOlWemaZZW+nabZQpbWtnaRLFDBEihUjRFACqqgAKBgAACgD//2Q==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i-FI" sz="135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8" y="1091803"/>
            <a:ext cx="7329896" cy="448103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A9741-89E1-CAC1-477A-64E7B556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Eliökunnan luokittelun (perus) tasot: (s. 102)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2E4B21-34B2-614F-9F3C-86B4A8E6A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 </a:t>
            </a:r>
            <a:r>
              <a:rPr lang="fi-FI" dirty="0" err="1"/>
              <a:t>domeeni</a:t>
            </a:r>
            <a:endParaRPr lang="fi-FI" dirty="0"/>
          </a:p>
          <a:p>
            <a:r>
              <a:rPr lang="fi-FI" dirty="0"/>
              <a:t>kunta</a:t>
            </a:r>
          </a:p>
          <a:p>
            <a:r>
              <a:rPr lang="fi-FI" dirty="0"/>
              <a:t>pääjakso (kasveilla kaari)</a:t>
            </a:r>
          </a:p>
          <a:p>
            <a:r>
              <a:rPr lang="fi-FI" dirty="0"/>
              <a:t>luokka</a:t>
            </a:r>
          </a:p>
          <a:p>
            <a:r>
              <a:rPr lang="fi-FI" dirty="0"/>
              <a:t>lahko</a:t>
            </a:r>
          </a:p>
          <a:p>
            <a:r>
              <a:rPr lang="fi-FI" dirty="0"/>
              <a:t>heimo</a:t>
            </a:r>
          </a:p>
          <a:p>
            <a:r>
              <a:rPr lang="fi-FI" dirty="0"/>
              <a:t>suku</a:t>
            </a:r>
          </a:p>
          <a:p>
            <a:r>
              <a:rPr lang="fi-FI" dirty="0"/>
              <a:t>laji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475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Kpl 14 Eläinkunnan pääjaksojen ja luokkien ominaispiirteitä: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Pääjaksot: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  <a:p>
            <a:pPr lvl="1"/>
            <a:r>
              <a:rPr lang="fi-FI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1037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Kpl 14 </a:t>
            </a:r>
            <a:r>
              <a:rPr lang="fi-FI" b="1" dirty="0"/>
              <a:t>Eläinkunta (luokittelua)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b="1" dirty="0"/>
              <a:t>Eläinkunta</a:t>
            </a:r>
            <a:r>
              <a:rPr lang="fi-FI" dirty="0"/>
              <a:t> jakautuu n</a:t>
            </a:r>
            <a:r>
              <a:rPr lang="fi-FI" b="1" dirty="0"/>
              <a:t>. 36 PÄÄJAKSOON</a:t>
            </a:r>
            <a:r>
              <a:rPr lang="fi-FI" dirty="0"/>
              <a:t>!!!!  Ks. S. 100-101 !</a:t>
            </a:r>
          </a:p>
          <a:p>
            <a:pPr lvl="1"/>
            <a:r>
              <a:rPr lang="fi-FI" dirty="0"/>
              <a:t>Eläinten yhteisiä piirteitä: s. 151</a:t>
            </a:r>
          </a:p>
          <a:p>
            <a:pPr lvl="1"/>
            <a:endParaRPr lang="fi-FI" dirty="0"/>
          </a:p>
          <a:p>
            <a:r>
              <a:rPr lang="fi-FI" b="1" dirty="0">
                <a:solidFill>
                  <a:srgbClr val="FF0000"/>
                </a:solidFill>
              </a:rPr>
              <a:t>Pääjaksoja</a:t>
            </a:r>
            <a:r>
              <a:rPr lang="fi-FI" dirty="0"/>
              <a:t>:</a:t>
            </a:r>
          </a:p>
          <a:p>
            <a:r>
              <a:rPr lang="fi-FI" dirty="0"/>
              <a:t>1</a:t>
            </a:r>
            <a:r>
              <a:rPr lang="fi-FI" dirty="0">
                <a:highlight>
                  <a:srgbClr val="FFFF00"/>
                </a:highlight>
              </a:rPr>
              <a:t>. 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Sienieläimet</a:t>
            </a:r>
            <a:r>
              <a:rPr lang="fi-FI" dirty="0"/>
              <a:t>, esim. </a:t>
            </a:r>
            <a:r>
              <a:rPr lang="fi-FI" b="1" dirty="0">
                <a:solidFill>
                  <a:schemeClr val="accent6">
                    <a:lumMod val="75000"/>
                  </a:schemeClr>
                </a:solidFill>
              </a:rPr>
              <a:t>järvisieni</a:t>
            </a:r>
            <a:r>
              <a:rPr lang="fi-FI" dirty="0"/>
              <a:t> (alkeellisin eläin Suomessa)</a:t>
            </a:r>
          </a:p>
          <a:p>
            <a:pPr lvl="1"/>
            <a:r>
              <a:rPr lang="fi-FI" dirty="0"/>
              <a:t>Ei varsinaisia kudoksia, eikä elimiä, mutta yksittäiset solut (runkokunnassa) ovat hieman erilaistuneet</a:t>
            </a:r>
          </a:p>
          <a:p>
            <a:r>
              <a:rPr lang="fi-FI" b="1" dirty="0">
                <a:solidFill>
                  <a:srgbClr val="FF0000"/>
                </a:solidFill>
              </a:rPr>
              <a:t>2. 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Polttiaiseläimet</a:t>
            </a:r>
            <a:r>
              <a:rPr lang="fi-FI" dirty="0"/>
              <a:t>: esim. meduusat, </a:t>
            </a:r>
            <a:r>
              <a:rPr lang="fi-FI" dirty="0">
                <a:solidFill>
                  <a:srgbClr val="FF0000"/>
                </a:solidFill>
              </a:rPr>
              <a:t>koralli</a:t>
            </a:r>
            <a:r>
              <a:rPr lang="fi-FI" dirty="0"/>
              <a:t>eläimet</a:t>
            </a:r>
          </a:p>
          <a:p>
            <a:pPr lvl="1"/>
            <a:r>
              <a:rPr lang="fi-FI" dirty="0"/>
              <a:t>Yksinkertaisia kudoksia ja elimiä, verkkomainen hermosto, </a:t>
            </a:r>
            <a:r>
              <a:rPr lang="fi-FI" dirty="0" err="1"/>
              <a:t>polttiaisoluja</a:t>
            </a:r>
            <a:r>
              <a:rPr lang="fi-FI" dirty="0"/>
              <a:t>, säteittäissymmetrisiä</a:t>
            </a:r>
          </a:p>
          <a:p>
            <a:r>
              <a:rPr lang="fi-FI" dirty="0"/>
              <a:t>3. Piikkinahkaiset: esim. meritähdet, merisiilit</a:t>
            </a:r>
          </a:p>
          <a:p>
            <a:r>
              <a:rPr lang="fi-FI" b="1" dirty="0">
                <a:solidFill>
                  <a:srgbClr val="FF0000"/>
                </a:solidFill>
              </a:rPr>
              <a:t>4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. Nilviäiset</a:t>
            </a:r>
            <a:r>
              <a:rPr lang="fi-FI" dirty="0"/>
              <a:t>. </a:t>
            </a:r>
            <a:r>
              <a:rPr lang="fi-FI" dirty="0">
                <a:highlight>
                  <a:srgbClr val="FFFF00"/>
                </a:highlight>
              </a:rPr>
              <a:t>Luokat: 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simpukat, kotilot</a:t>
            </a:r>
            <a:r>
              <a:rPr lang="fi-FI" dirty="0"/>
              <a:t>, mustekalat (= pääjalkaiset)</a:t>
            </a:r>
          </a:p>
          <a:p>
            <a:pPr lvl="1"/>
            <a:r>
              <a:rPr lang="fi-FI" dirty="0"/>
              <a:t>Kalkkikuori (toimii tukirankana)</a:t>
            </a:r>
          </a:p>
          <a:p>
            <a:r>
              <a:rPr lang="fi-FI" b="1" dirty="0">
                <a:solidFill>
                  <a:srgbClr val="FF0000"/>
                </a:solidFill>
              </a:rPr>
              <a:t>5. Nivelmadot</a:t>
            </a:r>
            <a:r>
              <a:rPr lang="fi-FI" dirty="0"/>
              <a:t>: esim. kastemato   (kaksiaukkoinen ruuansulatuskanava, suljettu verenkierto)</a:t>
            </a:r>
          </a:p>
        </p:txBody>
      </p:sp>
    </p:spTree>
    <p:extLst>
      <p:ext uri="{BB962C8B-B14F-4D97-AF65-F5344CB8AC3E}">
        <p14:creationId xmlns:p14="http://schemas.microsoft.com/office/powerpoint/2010/main" val="288761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b="1" u="sng" dirty="0">
                <a:solidFill>
                  <a:srgbClr val="FF0000"/>
                </a:solidFill>
              </a:rPr>
              <a:t>6. </a:t>
            </a:r>
            <a:r>
              <a:rPr lang="fi-FI" b="1" u="sng" dirty="0">
                <a:solidFill>
                  <a:srgbClr val="FF0000"/>
                </a:solidFill>
                <a:highlight>
                  <a:srgbClr val="FFFF00"/>
                </a:highlight>
              </a:rPr>
              <a:t>Niveljalkaiset (=pääjakso)  Luokat:  hyönteiset, hämähäkit, äyriäiset, </a:t>
            </a:r>
            <a:r>
              <a:rPr lang="fi-FI" b="1" u="sng" dirty="0" err="1">
                <a:solidFill>
                  <a:srgbClr val="FF0000"/>
                </a:solidFill>
                <a:highlight>
                  <a:srgbClr val="FFFF00"/>
                </a:highlight>
              </a:rPr>
              <a:t>tuhatjalkaiset</a:t>
            </a:r>
            <a:endParaRPr lang="fi-FI" b="1" u="sng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lvl="1"/>
            <a:r>
              <a:rPr lang="fi-FI" b="1" dirty="0"/>
              <a:t>Runsaslajisin pääjakso</a:t>
            </a:r>
          </a:p>
          <a:p>
            <a:pPr lvl="1"/>
            <a:r>
              <a:rPr lang="fi-FI" b="1" dirty="0"/>
              <a:t>Tukirunko kitiiniä</a:t>
            </a:r>
          </a:p>
          <a:p>
            <a:pPr lvl="1"/>
            <a:r>
              <a:rPr lang="fi-FI" b="1" dirty="0"/>
              <a:t>Avoin verenkierto, ilmaputket</a:t>
            </a:r>
          </a:p>
          <a:p>
            <a:pPr lvl="1"/>
            <a:r>
              <a:rPr lang="fi-FI" b="1" dirty="0"/>
              <a:t>Hyönteisillä muodonvaihdos (täydellinen tai </a:t>
            </a:r>
            <a:r>
              <a:rPr lang="fi-FI" b="1" dirty="0" err="1"/>
              <a:t>vailinainen</a:t>
            </a:r>
            <a:r>
              <a:rPr lang="fi-FI" b="1" dirty="0"/>
              <a:t>), kolmiosainen ruumis, 3 paria jalkoja</a:t>
            </a:r>
          </a:p>
          <a:p>
            <a:r>
              <a:rPr lang="fi-FI" b="1" u="sng" dirty="0">
                <a:solidFill>
                  <a:srgbClr val="FF0000"/>
                </a:solidFill>
              </a:rPr>
              <a:t>7</a:t>
            </a:r>
            <a:r>
              <a:rPr lang="fi-FI" b="1" u="sng" dirty="0">
                <a:solidFill>
                  <a:srgbClr val="FF0000"/>
                </a:solidFill>
                <a:highlight>
                  <a:srgbClr val="FFFF00"/>
                </a:highlight>
              </a:rPr>
              <a:t>. Selkäjänteiset (= pääjakso)</a:t>
            </a:r>
          </a:p>
          <a:p>
            <a:pPr lvl="1"/>
            <a:r>
              <a:rPr lang="fi-FI" b="1" u="sng" dirty="0">
                <a:solidFill>
                  <a:srgbClr val="FF0000"/>
                </a:solidFill>
                <a:highlight>
                  <a:srgbClr val="FFFF00"/>
                </a:highlight>
              </a:rPr>
              <a:t>Alajaksot: selkärankaiset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, (+suikulaiset, vaippaeläimet)</a:t>
            </a:r>
          </a:p>
          <a:p>
            <a:pPr lvl="1"/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Selkärankaisten </a:t>
            </a:r>
            <a:r>
              <a:rPr lang="fi-FI" b="1" u="sng" dirty="0">
                <a:solidFill>
                  <a:srgbClr val="FF0000"/>
                </a:solidFill>
                <a:highlight>
                  <a:srgbClr val="FFFF00"/>
                </a:highlight>
              </a:rPr>
              <a:t>luokat</a:t>
            </a:r>
            <a:r>
              <a:rPr lang="fi-FI" b="1" dirty="0">
                <a:solidFill>
                  <a:srgbClr val="FF0000"/>
                </a:solidFill>
                <a:highlight>
                  <a:srgbClr val="FFFF00"/>
                </a:highlight>
              </a:rPr>
              <a:t>: (s. 157) (jänne jakautunut NIKAMIIN)</a:t>
            </a:r>
          </a:p>
          <a:p>
            <a:pPr lvl="2"/>
            <a:r>
              <a:rPr lang="fi-FI" b="1" u="sng" dirty="0">
                <a:highlight>
                  <a:srgbClr val="FFFF00"/>
                </a:highlight>
              </a:rPr>
              <a:t>Sammakkoeläimet</a:t>
            </a:r>
            <a:r>
              <a:rPr lang="fi-FI" b="1" dirty="0">
                <a:highlight>
                  <a:srgbClr val="FFFF00"/>
                </a:highlight>
              </a:rPr>
              <a:t> (s. 159), hengitys ihon kautta (+ keuhkot), kosteat elinympäristöt</a:t>
            </a:r>
          </a:p>
          <a:p>
            <a:pPr lvl="2"/>
            <a:r>
              <a:rPr lang="fi-FI" b="1" u="sng" dirty="0">
                <a:highlight>
                  <a:srgbClr val="FFFF00"/>
                </a:highlight>
              </a:rPr>
              <a:t>Matelijat</a:t>
            </a:r>
            <a:r>
              <a:rPr lang="fi-FI" b="1" dirty="0">
                <a:highlight>
                  <a:srgbClr val="FFFF00"/>
                </a:highlight>
              </a:rPr>
              <a:t> (s. 160): keuhkot (kuiva iho), raajat, sisäinen hedelmöitys, muna</a:t>
            </a:r>
          </a:p>
          <a:p>
            <a:pPr lvl="2"/>
            <a:r>
              <a:rPr lang="fi-FI" b="1" u="sng" dirty="0">
                <a:highlight>
                  <a:srgbClr val="FFFF00"/>
                </a:highlight>
              </a:rPr>
              <a:t>Linnut</a:t>
            </a:r>
            <a:r>
              <a:rPr lang="fi-FI" b="1" dirty="0">
                <a:highlight>
                  <a:srgbClr val="FFFF00"/>
                </a:highlight>
              </a:rPr>
              <a:t> (S. 161)</a:t>
            </a:r>
          </a:p>
          <a:p>
            <a:pPr lvl="2"/>
            <a:r>
              <a:rPr lang="fi-FI" b="1" u="sng" dirty="0">
                <a:highlight>
                  <a:srgbClr val="FFFF00"/>
                </a:highlight>
              </a:rPr>
              <a:t>Nisäkkäät</a:t>
            </a:r>
            <a:r>
              <a:rPr lang="fi-FI" b="1" dirty="0">
                <a:highlight>
                  <a:srgbClr val="FFFF00"/>
                </a:highlight>
              </a:rPr>
              <a:t> (S. 162), istukka + napanuora, nänni (maidon tuotanto), karvapeite</a:t>
            </a:r>
          </a:p>
          <a:p>
            <a:pPr lvl="2"/>
            <a:r>
              <a:rPr lang="fi-FI" b="1" dirty="0">
                <a:highlight>
                  <a:srgbClr val="FFFF00"/>
                </a:highlight>
              </a:rPr>
              <a:t>(+ kalat = ryhmä, sis. yläluokat ja luokat) S. 158</a:t>
            </a:r>
          </a:p>
        </p:txBody>
      </p:sp>
    </p:spTree>
    <p:extLst>
      <p:ext uri="{BB962C8B-B14F-4D97-AF65-F5344CB8AC3E}">
        <p14:creationId xmlns:p14="http://schemas.microsoft.com/office/powerpoint/2010/main" val="197084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äinkunnan monimuotoisuut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0"/>
            <a:ext cx="6510338" cy="6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4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29" y="436605"/>
            <a:ext cx="2719217" cy="58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99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046205" y="4283676"/>
            <a:ext cx="7232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Pesusienet ovat erityisesti Välimeressä eläviä sienieläimiä, joita pyydystetään pesuvälineiksi. Kaupassa myytävä luonnon pesusieni on runkokunnan tukiranko.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632009"/>
            <a:ext cx="5514316" cy="36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3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7445E43AA17E544BF3234084398B6DA" ma:contentTypeVersion="12" ma:contentTypeDescription="Luo uusi asiakirja." ma:contentTypeScope="" ma:versionID="6931151f85830e605903eba920068296">
  <xsd:schema xmlns:xsd="http://www.w3.org/2001/XMLSchema" xmlns:xs="http://www.w3.org/2001/XMLSchema" xmlns:p="http://schemas.microsoft.com/office/2006/metadata/properties" xmlns:ns2="b6c2cde3-2717-4ff6-a38c-3daa2323faef" xmlns:ns3="188ce216-e63f-4f7a-b5ea-54779d630909" targetNamespace="http://schemas.microsoft.com/office/2006/metadata/properties" ma:root="true" ma:fieldsID="d1b660d057294bfb7c32ad129ef7e648" ns2:_="" ns3:_="">
    <xsd:import namespace="b6c2cde3-2717-4ff6-a38c-3daa2323faef"/>
    <xsd:import namespace="188ce216-e63f-4f7a-b5ea-54779d6309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2cde3-2717-4ff6-a38c-3daa2323f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ce216-e63f-4f7a-b5ea-54779d6309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E1821E-1FFC-404D-9F2F-B5A9D6EA0B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4B4F31-9BCC-485F-8F77-2236F673DC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c2cde3-2717-4ff6-a38c-3daa2323faef"/>
    <ds:schemaRef ds:uri="188ce216-e63f-4f7a-b5ea-54779d6309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16B6C4-56B2-41CD-A520-BCFCBA2FE964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88ce216-e63f-4f7a-b5ea-54779d630909"/>
    <ds:schemaRef ds:uri="http://purl.org/dc/terms/"/>
    <ds:schemaRef ds:uri="http://schemas.openxmlformats.org/package/2006/metadata/core-properties"/>
    <ds:schemaRef ds:uri="b6c2cde3-2717-4ff6-a38c-3daa2323fae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</TotalTime>
  <Words>492</Words>
  <Application>Microsoft Office PowerPoint</Application>
  <PresentationFormat>Näytössä katseltava diaesitys (4:3)</PresentationFormat>
  <Paragraphs>65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Office-teema</vt:lpstr>
      <vt:lpstr>PowerPoint-esitys</vt:lpstr>
      <vt:lpstr>Eliökunnan luokittelun (perus) tasot: (s. 102), 8 tasoa:</vt:lpstr>
      <vt:lpstr>Eliökunnan luokittelun (perus) tasot: (s. 102)</vt:lpstr>
      <vt:lpstr>Kpl 14 Eläinkunnan pääjaksojen ja luokkien ominaispiirteitä:</vt:lpstr>
      <vt:lpstr>Kpl 14 Eläinkunta (luokittelua)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Jari Kolehmainen</dc:creator>
  <cp:lastModifiedBy>Helisvaara Juha</cp:lastModifiedBy>
  <cp:revision>67</cp:revision>
  <dcterms:created xsi:type="dcterms:W3CDTF">2020-10-14T13:56:33Z</dcterms:created>
  <dcterms:modified xsi:type="dcterms:W3CDTF">2023-09-15T10:31:26Z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0x01010097445E43AA17E544BF3234084398B6DA</vt:lpwstr>
  </property>
</Properties>
</file>