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45" r:id="rId2"/>
    <p:sldId id="260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966A-D9D9-474E-920D-6BF80903E09B}" type="datetimeFigureOut">
              <a:rPr lang="fi-FI" smtClean="0"/>
              <a:t>4.5.2023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509AE-3451-4CB4-A3EA-ACE92623D4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455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A3D8-BBC7-401E-A6FA-1769658283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C3A0-03F4-40A1-B551-656052511437}" type="datetimeFigureOut">
              <a:rPr lang="fi-FI" smtClean="0"/>
              <a:pPr/>
              <a:t>4.5.2023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85D69-547B-4AEF-8B93-4CD9A03D0AD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17" y="0"/>
            <a:ext cx="4460950" cy="6858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4" y="555999"/>
            <a:ext cx="2716907" cy="8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061F-E91E-45E8-86C1-00F3E241AC81}" type="datetime1">
              <a:rPr lang="en-GB" smtClean="0"/>
              <a:pPr/>
              <a:t>04/05/2023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1949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061F-E91E-45E8-86C1-00F3E241AC81}" type="datetime1">
              <a:rPr lang="en-GB" smtClean="0"/>
              <a:pPr/>
              <a:t>04/05/2023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338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en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BB14-BA58-4BF3-9EF6-20B33A585DAA}" type="datetime1">
              <a:rPr lang="en-GB" smtClean="0"/>
              <a:pPr/>
              <a:t>04/05/2023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2403475"/>
            <a:ext cx="5000625" cy="3443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3345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eni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88400" y="2304000"/>
            <a:ext cx="5320570" cy="387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5E7C-7FD6-40A0-9353-B65618F8646D}" type="datetime1">
              <a:rPr lang="en-GB" smtClean="0"/>
              <a:pPr/>
              <a:t>04/05/2023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6303963" y="2403475"/>
            <a:ext cx="5888037" cy="34432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414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6C55-F74A-4145-B5F7-9F6FDFA183F3}" type="datetime1">
              <a:rPr lang="en-GB" smtClean="0"/>
              <a:pPr/>
              <a:t>04/05/2023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8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061F-E91E-45E8-86C1-00F3E241AC81}" type="datetime1">
              <a:rPr lang="en-GB" smtClean="0"/>
              <a:pPr/>
              <a:t>04/05/2023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485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061F-E91E-45E8-86C1-00F3E241AC81}" type="datetime1">
              <a:rPr lang="en-GB" smtClean="0"/>
              <a:pPr/>
              <a:t>04/05/2023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0602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061F-E91E-45E8-86C1-00F3E241AC81}" type="datetime1">
              <a:rPr lang="en-GB" smtClean="0"/>
              <a:pPr/>
              <a:t>04/05/2023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4835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6DFD-09C7-4C6B-AC8A-6A6009DDCC2D}" type="datetime1">
              <a:rPr lang="en-GB" smtClean="0"/>
              <a:pPr/>
              <a:t>04/05/2023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6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461-3F32-49B5-86C7-338ED28BB3E3}" type="datetime1">
              <a:rPr lang="en-GB" smtClean="0"/>
              <a:pPr/>
              <a:t>04/05/2023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Opetushallitus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19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24061F-E91E-45E8-86C1-00F3E241AC81}" type="datetime1">
              <a:rPr lang="en-GB" smtClean="0"/>
              <a:pPr/>
              <a:t>04/05/2023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637052"/>
                </a:solidFill>
              </a:rPr>
              <a:t>Opetushallitus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E131DE-DA31-4CDF-828A-8EB206A3CD12}" type="slidenum">
              <a:rPr lang="en-GB" smtClean="0">
                <a:solidFill>
                  <a:srgbClr val="637052"/>
                </a:solidFill>
              </a:rPr>
              <a:pPr/>
              <a:t>‹#›</a:t>
            </a:fld>
            <a:endParaRPr lang="en-GB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3647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4061F-E91E-45E8-86C1-00F3E241AC81}" type="datetime1">
              <a:rPr lang="en-GB" smtClean="0"/>
              <a:pPr/>
              <a:t>04/05/2023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Opetushallitus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178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24061F-E91E-45E8-86C1-00F3E241AC81}" type="datetime1">
              <a:rPr lang="en-GB" smtClean="0"/>
              <a:pPr/>
              <a:t>04/05/2023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Opetushallitus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6E131DE-DA31-4CDF-828A-8EB206A3CD1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704975" y="6411384"/>
            <a:ext cx="0" cy="72000"/>
          </a:xfrm>
          <a:prstGeom prst="line">
            <a:avLst/>
          </a:prstGeom>
          <a:ln w="15875">
            <a:solidFill>
              <a:srgbClr val="5BC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QdWdoy5k8" TargetMode="External"/><Relationship Id="rId2" Type="http://schemas.openxmlformats.org/officeDocument/2006/relationships/hyperlink" Target="https://youtu.be/xqoftbOEsN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nordjobb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djobb.org/fi/hae-toit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6082" y="600895"/>
            <a:ext cx="10058400" cy="654148"/>
          </a:xfrm>
        </p:spPr>
        <p:txBody>
          <a:bodyPr>
            <a:normAutofit/>
          </a:bodyPr>
          <a:lstStyle/>
          <a:p>
            <a:r>
              <a:rPr lang="fi-FI" sz="3200" b="1" dirty="0"/>
              <a:t>Op6 Maailmalle -opintojakson aikataulu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7279" y="1845734"/>
            <a:ext cx="1063052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To 13.4.</a:t>
            </a:r>
            <a:r>
              <a:rPr lang="fi-FI" dirty="0"/>
              <a:t> Opintojakson aloitus, orientaatio ja tutkinto-opiskelu ulkomailla </a:t>
            </a:r>
          </a:p>
          <a:p>
            <a:pPr marL="0" indent="0">
              <a:buNone/>
            </a:pPr>
            <a:r>
              <a:rPr lang="fi-FI" b="1" dirty="0"/>
              <a:t>To 20.4.</a:t>
            </a:r>
            <a:r>
              <a:rPr lang="fi-FI" dirty="0"/>
              <a:t> Tutkinto-opiskelijan tarina: kauppatieteitä Ruotsissa, op6-lopputyön ohjeistus ja suunnittelua </a:t>
            </a:r>
          </a:p>
          <a:p>
            <a:pPr marL="0" indent="0">
              <a:buNone/>
            </a:pPr>
            <a:r>
              <a:rPr lang="fi-FI" b="1" dirty="0"/>
              <a:t>To 27.4. </a:t>
            </a:r>
            <a:r>
              <a:rPr lang="fi-FI" dirty="0"/>
              <a:t>Töihin ulkomaille (EURES-neuvoja)</a:t>
            </a:r>
          </a:p>
          <a:p>
            <a:pPr marL="0" indent="0">
              <a:buNone/>
            </a:pPr>
            <a:r>
              <a:rPr lang="fi-FI" b="1" dirty="0"/>
              <a:t>To 4.5. </a:t>
            </a:r>
            <a:r>
              <a:rPr lang="fi-FI" dirty="0"/>
              <a:t>Vahvuudet, pelot tavoitteet ja kannattelijat, </a:t>
            </a:r>
            <a:r>
              <a:rPr lang="fi-FI" dirty="0" err="1"/>
              <a:t>Nordjobb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To 11.5. </a:t>
            </a:r>
            <a:r>
              <a:rPr lang="fi-FI" dirty="0"/>
              <a:t>Vaihto-opiskelu ulkomailla (Anni-opiskelija UEF)</a:t>
            </a:r>
          </a:p>
          <a:p>
            <a:pPr marL="0" indent="0">
              <a:buNone/>
            </a:pPr>
            <a:r>
              <a:rPr lang="fi-FI" b="1" dirty="0"/>
              <a:t>To 18.5. </a:t>
            </a:r>
            <a:r>
              <a:rPr lang="fi-FI" dirty="0"/>
              <a:t>Vapaaehtoistöihin ulkomaille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t>1</a:t>
            </a:fld>
            <a:endParaRPr lang="en-GB"/>
          </a:p>
        </p:txBody>
      </p:sp>
      <p:sp>
        <p:nvSpPr>
          <p:cNvPr id="7" name="Tekstiruutu 6"/>
          <p:cNvSpPr txBox="1"/>
          <p:nvPr/>
        </p:nvSpPr>
        <p:spPr>
          <a:xfrm>
            <a:off x="7636168" y="3771813"/>
            <a:ext cx="3707935" cy="16927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/>
              <a:t>Vaihto-opiskelu ulkomailla</a:t>
            </a:r>
          </a:p>
          <a:p>
            <a:r>
              <a:rPr lang="fi-FI" sz="2000" dirty="0"/>
              <a:t>Opintojen rahoitus ulkomailla</a:t>
            </a:r>
          </a:p>
          <a:p>
            <a:r>
              <a:rPr lang="fi-FI" sz="2000" dirty="0" err="1"/>
              <a:t>Nordjobb</a:t>
            </a:r>
            <a:endParaRPr lang="fi-FI" sz="2000" dirty="0"/>
          </a:p>
          <a:p>
            <a:r>
              <a:rPr lang="fi-FI" sz="2000" dirty="0"/>
              <a:t>Vapaaehtoistyö</a:t>
            </a:r>
          </a:p>
          <a:p>
            <a:r>
              <a:rPr lang="fi-FI" sz="2000" dirty="0"/>
              <a:t>Oman lopputyön tekeminen</a:t>
            </a:r>
            <a:r>
              <a:rPr lang="fi-FI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2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52793" cy="1245983"/>
          </a:xfrm>
        </p:spPr>
        <p:txBody>
          <a:bodyPr/>
          <a:lstStyle/>
          <a:p>
            <a:r>
              <a:rPr lang="fi-FI" dirty="0"/>
              <a:t>NORDJOBB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Sisällön paikkamerkk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3" y="1924187"/>
            <a:ext cx="8607235" cy="38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i-FI"/>
              <a:t>MITÄ NORDJOBB TARJOAA?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dirty="0"/>
              <a:t>- Kesätyö toisessa Pohjoismaassa (Ruotsi, Norja,</a:t>
            </a:r>
          </a:p>
          <a:p>
            <a:pPr marL="0" indent="0">
              <a:buNone/>
            </a:pPr>
            <a:r>
              <a:rPr lang="fi-FI" dirty="0"/>
              <a:t>Tanska, </a:t>
            </a:r>
            <a:r>
              <a:rPr lang="fi-FI" dirty="0" err="1"/>
              <a:t>Fäärsaaret</a:t>
            </a:r>
            <a:r>
              <a:rPr lang="fi-FI" dirty="0"/>
              <a:t>, Islanti, Ahvenanmaa, </a:t>
            </a:r>
          </a:p>
          <a:p>
            <a:pPr marL="0" indent="0">
              <a:buNone/>
            </a:pPr>
            <a:r>
              <a:rPr lang="fi-FI" dirty="0"/>
              <a:t>Grönlanti)</a:t>
            </a:r>
          </a:p>
          <a:p>
            <a:r>
              <a:rPr lang="fi-FI" dirty="0"/>
              <a:t>- Asunnon välittäminen</a:t>
            </a:r>
          </a:p>
          <a:p>
            <a:r>
              <a:rPr lang="fi-FI" dirty="0"/>
              <a:t>- Mielenkiintoinen kulttuuri- ja vapaa-ajanohjelma</a:t>
            </a:r>
          </a:p>
          <a:p>
            <a:r>
              <a:rPr lang="fi-FI" dirty="0"/>
              <a:t>- Apua henkilötunnuksen, verokortin ja pankkitilin avaamiseen</a:t>
            </a:r>
          </a:p>
          <a:p>
            <a:endParaRPr lang="fi-FI" dirty="0"/>
          </a:p>
        </p:txBody>
      </p:sp>
      <p:pic>
        <p:nvPicPr>
          <p:cNvPr id="5" name="Kuva 4" descr="Kuva, joka sisältää kohteen teksti, vuori, luonto, ranta&#10;&#10;Kuvaus luotu automaattisesti">
            <a:extLst>
              <a:ext uri="{FF2B5EF4-FFF2-40B4-BE49-F238E27FC236}">
                <a16:creationId xmlns:a16="http://schemas.microsoft.com/office/drawing/2014/main" id="{59267D35-29D3-6B42-1E60-920446EE3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r="20264" b="1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E131DE-DA31-4CDF-828A-8EB206A3CD12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7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KUKA VOI HAKEA?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-Olet Pohjoismaiden tai EU-maiden kansalainen</a:t>
            </a:r>
          </a:p>
          <a:p>
            <a:r>
              <a:rPr lang="fi-FI" dirty="0"/>
              <a:t>- Olet 18-30 vuotias</a:t>
            </a:r>
          </a:p>
          <a:p>
            <a:r>
              <a:rPr lang="fi-FI" dirty="0"/>
              <a:t>- Osaat ruotsia, norjaa tai tanskaa tyydyttävästi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33" y="1985751"/>
            <a:ext cx="449199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843339"/>
            <a:ext cx="10058400" cy="707050"/>
          </a:xfrm>
        </p:spPr>
        <p:txBody>
          <a:bodyPr>
            <a:normAutofit/>
          </a:bodyPr>
          <a:lstStyle/>
          <a:p>
            <a:r>
              <a:rPr lang="fi-FI" sz="3200" dirty="0"/>
              <a:t>MITEN HAEN?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31DE-DA31-4CDF-828A-8EB206A3CD1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https://youtu.be/xqoftbOEsNQ</a:t>
            </a:r>
            <a:r>
              <a:rPr lang="fi-FI" dirty="0"/>
              <a:t> (Hakuohjeet, ruotsiksi) </a:t>
            </a:r>
          </a:p>
          <a:p>
            <a:r>
              <a:rPr lang="fi-FI" dirty="0">
                <a:hlinkClick r:id="rId3"/>
              </a:rPr>
              <a:t>https://www.youtube.com/watch?v=YMQdWdoy5k8</a:t>
            </a:r>
            <a:r>
              <a:rPr lang="fi-FI" dirty="0"/>
              <a:t> (Hakeminen, suomeksi)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069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E3B93A-6105-4E0D-ABE7-1711117A8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r>
              <a:rPr lang="fi-FI"/>
              <a:t>NÄIN ETENET: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3512" y="642258"/>
            <a:ext cx="6847117" cy="3091682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Kun olet päivittänyt työnhakijaprofiilisi </a:t>
            </a:r>
            <a:r>
              <a:rPr lang="fi-FI" dirty="0">
                <a:hlinkClick r:id="rId2"/>
              </a:rPr>
              <a:t>www.nordjobb.org</a:t>
            </a:r>
            <a:r>
              <a:rPr lang="fi-FI" dirty="0"/>
              <a:t> -sivustolla, </a:t>
            </a:r>
            <a:r>
              <a:rPr lang="fi-FI" dirty="0" err="1"/>
              <a:t>Nordjobb</a:t>
            </a:r>
            <a:r>
              <a:rPr lang="fi-FI" dirty="0"/>
              <a:t> etsii hakukriteereitäsi vastaavia työpaikkoja toivomistasi kohdemaista. Voit myös itse ilmoittaa kiinnostuksesi kotisivuilla ilmoitettuja työpaikkoja kohtaan. Jos työnantaja haluaa palkata sinut, saat yhteydenoton </a:t>
            </a:r>
            <a:r>
              <a:rPr lang="fi-FI" dirty="0" err="1"/>
              <a:t>Nordjobbilta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12" y="4002881"/>
            <a:ext cx="6847117" cy="18658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24D57B-FEC9-4779-B514-732685B8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EFD2BD-6E0E-4450-A3FF-5D1EA322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E131DE-DA31-4CDF-828A-8EB206A3CD12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fi-FI"/>
              <a:t>AVOIMET TYÖPAIKAT: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32" y="645106"/>
            <a:ext cx="5247747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>
                <a:hlinkClick r:id="rId3"/>
              </a:rPr>
              <a:t>Hae töitä | </a:t>
            </a:r>
            <a:r>
              <a:rPr lang="fi-FI" dirty="0" err="1">
                <a:hlinkClick r:id="rId3"/>
              </a:rPr>
              <a:t>Nordjobb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Käy nyt kurkkaamassa, millaisia töitä olisi tarjolla?</a:t>
            </a:r>
          </a:p>
          <a:p>
            <a:r>
              <a:rPr lang="fi-FI" dirty="0"/>
              <a:t> lyhytosoite: </a:t>
            </a:r>
            <a:r>
              <a:rPr lang="fi-FI" b="1" u="sng" dirty="0"/>
              <a:t>urly.fi/1Dnb </a:t>
            </a:r>
          </a:p>
          <a:p>
            <a:endParaRPr lang="fi-FI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E131DE-DA31-4CDF-828A-8EB206A3CD12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271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242</Words>
  <Application>Microsoft Office PowerPoint</Application>
  <PresentationFormat>Laajakuva</PresentationFormat>
  <Paragraphs>46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</vt:lpstr>
      <vt:lpstr>Op6 Maailmalle -opintojakson aikataulu</vt:lpstr>
      <vt:lpstr>NORDJOBB</vt:lpstr>
      <vt:lpstr>MITÄ NORDJOBB TARJOAA?</vt:lpstr>
      <vt:lpstr>KUKA VOI HAKEA?</vt:lpstr>
      <vt:lpstr>MITEN HAEN?</vt:lpstr>
      <vt:lpstr>NÄIN ETENET:</vt:lpstr>
      <vt:lpstr>AVOIMET TYÖPAIKAT: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Nordjobb</dc:title>
  <dc:creator>Vepsäläinen Maiju</dc:creator>
  <cp:lastModifiedBy>Vepsäläinen Maiju</cp:lastModifiedBy>
  <cp:revision>11</cp:revision>
  <dcterms:created xsi:type="dcterms:W3CDTF">2018-05-11T09:56:36Z</dcterms:created>
  <dcterms:modified xsi:type="dcterms:W3CDTF">2023-05-04T12:45:42Z</dcterms:modified>
</cp:coreProperties>
</file>