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6. Suomi vanhenee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7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ikärakenne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0011" y="1280611"/>
            <a:ext cx="8422585" cy="552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Huoltosuhteet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</a:t>
            </a:r>
            <a:r>
              <a:rPr lang="fi-FI" dirty="0" smtClean="0"/>
              <a:t>äestöllinen: työikäiset (15–64-v.)  – lapset + vanhukset </a:t>
            </a:r>
          </a:p>
          <a:p>
            <a:r>
              <a:rPr lang="fi-FI" dirty="0"/>
              <a:t>t</a:t>
            </a:r>
            <a:r>
              <a:rPr lang="fi-FI" dirty="0" smtClean="0"/>
              <a:t>aloudellinen: työlliset – työn ulkopuolella </a:t>
            </a:r>
          </a:p>
          <a:p>
            <a:endParaRPr lang="fi-FI" dirty="0"/>
          </a:p>
          <a:p>
            <a:r>
              <a:rPr lang="fi-FI" dirty="0" smtClean="0"/>
              <a:t>ks. s. 61 </a:t>
            </a:r>
          </a:p>
          <a:p>
            <a:r>
              <a:rPr lang="fi-FI" dirty="0"/>
              <a:t>k</a:t>
            </a:r>
            <a:r>
              <a:rPr lang="fi-FI" dirty="0" smtClean="0"/>
              <a:t>irjan arvio: v. 2060 1/3 väestöstä eläkkeellä</a:t>
            </a:r>
          </a:p>
          <a:p>
            <a:r>
              <a:rPr lang="fi-FI" dirty="0"/>
              <a:t>y</a:t>
            </a:r>
            <a:r>
              <a:rPr lang="fi-FI" dirty="0" smtClean="0"/>
              <a:t>hä vauraammat eläkeläiset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r>
              <a:rPr lang="fi-FI" dirty="0" smtClean="0">
                <a:sym typeface="Wingdings" panose="05000000000000000000" pitchFamily="2" charset="2"/>
              </a:rPr>
              <a:t> palvelut  verotulot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r>
              <a:rPr lang="fi-FI" dirty="0" smtClean="0">
                <a:sym typeface="Wingdings" panose="05000000000000000000" pitchFamily="2" charset="2"/>
              </a:rPr>
              <a:t> suuremmat perinnöt jälkipolville?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4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Huoltosuhteen parannuskeinot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</a:t>
            </a:r>
            <a:r>
              <a:rPr lang="fi-FI" dirty="0" smtClean="0"/>
              <a:t>yöurien pidennys </a:t>
            </a:r>
          </a:p>
          <a:p>
            <a:pPr lvl="1"/>
            <a:r>
              <a:rPr lang="fi-FI" sz="2800" dirty="0"/>
              <a:t>a</a:t>
            </a:r>
            <a:r>
              <a:rPr lang="fi-FI" sz="2800" dirty="0" smtClean="0"/>
              <a:t>lusta</a:t>
            </a:r>
          </a:p>
          <a:p>
            <a:pPr lvl="1"/>
            <a:r>
              <a:rPr lang="fi-FI" sz="2800" dirty="0"/>
              <a:t>k</a:t>
            </a:r>
            <a:r>
              <a:rPr lang="fi-FI" sz="2800" dirty="0" smtClean="0"/>
              <a:t>eskeltä</a:t>
            </a:r>
          </a:p>
          <a:p>
            <a:pPr lvl="1"/>
            <a:r>
              <a:rPr lang="fi-FI" sz="2800" dirty="0"/>
              <a:t>l</a:t>
            </a:r>
            <a:r>
              <a:rPr lang="fi-FI" sz="2800" dirty="0" smtClean="0"/>
              <a:t>opusta </a:t>
            </a:r>
          </a:p>
          <a:p>
            <a:r>
              <a:rPr lang="fi-FI" dirty="0" smtClean="0"/>
              <a:t>(työperäinen) maahanmuutto  </a:t>
            </a:r>
          </a:p>
        </p:txBody>
      </p:sp>
    </p:spTree>
    <p:extLst>
      <p:ext uri="{BB962C8B-B14F-4D97-AF65-F5344CB8AC3E}">
        <p14:creationId xmlns:p14="http://schemas.microsoft.com/office/powerpoint/2010/main" val="2121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Lapsiluvun kasvatus?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</a:t>
            </a:r>
            <a:r>
              <a:rPr lang="fi-FI" dirty="0" smtClean="0"/>
              <a:t>yt 1,6 lasta / nainen </a:t>
            </a:r>
          </a:p>
          <a:p>
            <a:r>
              <a:rPr lang="fi-FI" dirty="0"/>
              <a:t>v</a:t>
            </a:r>
            <a:r>
              <a:rPr lang="fi-FI" dirty="0" smtClean="0"/>
              <a:t>äkiluvun kasvu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2,1</a:t>
            </a:r>
          </a:p>
          <a:p>
            <a:r>
              <a:rPr lang="fi-FI" dirty="0"/>
              <a:t>n</a:t>
            </a:r>
            <a:r>
              <a:rPr lang="fi-FI" dirty="0" smtClean="0"/>
              <a:t>ouseva synnytysikä 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itkä koulutus</a:t>
            </a:r>
          </a:p>
          <a:p>
            <a:pPr lvl="1"/>
            <a:r>
              <a:rPr lang="fi-FI" dirty="0" smtClean="0"/>
              <a:t>urasuunnitelmat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ksilöllinen elämäntyyli 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opivan kumppanin puute </a:t>
            </a:r>
          </a:p>
          <a:p>
            <a:r>
              <a:rPr lang="fi-FI" dirty="0"/>
              <a:t>t</a:t>
            </a:r>
            <a:r>
              <a:rPr lang="fi-FI" dirty="0" smtClean="0"/>
              <a:t>ahallinen / tahaton lapsettomuus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61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Eläkkeet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5127" y="1545466"/>
            <a:ext cx="10515600" cy="4634672"/>
          </a:xfrm>
        </p:spPr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s. s. 62–63 punainen laatikko	 </a:t>
            </a:r>
          </a:p>
          <a:p>
            <a:r>
              <a:rPr lang="fi-FI" dirty="0"/>
              <a:t>s</a:t>
            </a:r>
            <a:r>
              <a:rPr lang="fi-FI" dirty="0" smtClean="0"/>
              <a:t>elvitä, mitä ovat 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ansaneläke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akuueläke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yöeläke </a:t>
            </a:r>
          </a:p>
          <a:p>
            <a:pPr lvl="1"/>
            <a:r>
              <a:rPr lang="fi-FI" dirty="0" smtClean="0"/>
              <a:t>(työkyvyttömyyseläke) </a:t>
            </a:r>
          </a:p>
          <a:p>
            <a:r>
              <a:rPr lang="fi-FI" dirty="0"/>
              <a:t>m</a:t>
            </a:r>
            <a:r>
              <a:rPr lang="fi-FI" dirty="0" smtClean="0"/>
              <a:t>istä saadaan rahat eläkkeisiin?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Mene osoitteeseen elakeviisas.net ja tee eläketietovisa.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858797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TM02892315[[fn=Kuiskaus]]</Template>
  <TotalTime>38</TotalTime>
  <Words>85</Words>
  <Application>Microsoft Office PowerPoint</Application>
  <PresentationFormat>Laajakuva</PresentationFormat>
  <Paragraphs>36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Wingdings</vt:lpstr>
      <vt:lpstr>Wingdings 2</vt:lpstr>
      <vt:lpstr>HDOfficeLightV0</vt:lpstr>
      <vt:lpstr>6. Suomi vanhenee</vt:lpstr>
      <vt:lpstr>Väestön ikärakenne</vt:lpstr>
      <vt:lpstr>Huoltosuhteet </vt:lpstr>
      <vt:lpstr>Huoltosuhteen parannuskeinot </vt:lpstr>
      <vt:lpstr>Lapsiluvun kasvatus? </vt:lpstr>
      <vt:lpstr>Eläkkeet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Suomi vanhenee</dc:title>
  <dc:creator>Nöjd Riku</dc:creator>
  <cp:lastModifiedBy>Nöjd Riku</cp:lastModifiedBy>
  <cp:revision>19</cp:revision>
  <dcterms:created xsi:type="dcterms:W3CDTF">2017-12-07T12:49:34Z</dcterms:created>
  <dcterms:modified xsi:type="dcterms:W3CDTF">2017-12-07T13:28:14Z</dcterms:modified>
</cp:coreProperties>
</file>