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12192000" cy="6858000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A30DB4-3A7F-4A66-87F6-0E8D644918C0}" type="datetimeFigureOut">
              <a:rPr lang="fi-FI" smtClean="0"/>
              <a:t>4.12.2017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73ACF4-11B2-4883-BE23-CAE57445205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40178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82762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805F-FF0F-4BAA-A3A3-E4F945D687F8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5C51-60B3-48EF-AA78-DB950F30DBA2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676B-6E73-4E3B-A9B3-4966DB9B52A5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F3A6-CC5D-4649-8527-DB0C21FDDFD9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B6F927C-B73E-4F9D-ADFE-F6E23BD7CEE8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FFFF-984A-4EE5-9BF2-EC9310C878F1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271C1-B42E-4A60-A25F-0185B888604B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16292-3725-4763-8973-4C59F0403D99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996D1-8909-469F-911A-4C12C68BF5D9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73BC-5D11-4675-B334-102E1E8C9B50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27B8E45F-652B-4E89-8925-000B0AB8FD98}" type="datetimeFigureOut">
              <a:rPr lang="en-US" dirty="0"/>
              <a:t>12/4/2017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C4A3462A-2D5B-48AF-A3D4-EF8A90A50A80}" type="datetimeFigureOut">
              <a:rPr lang="en-US" dirty="0"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2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4. Puhutaanko politiikasta? 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31405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Tehtävänanto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3200" dirty="0" smtClean="0"/>
              <a:t>Etsi kappaleesta 4 esimerkiksi alleviivaten vastauksia seuraaviin kysymyksiin. </a:t>
            </a:r>
            <a:endParaRPr lang="fi-FI" sz="3200" dirty="0"/>
          </a:p>
        </p:txBody>
      </p:sp>
    </p:spTree>
    <p:extLst>
      <p:ext uri="{BB962C8B-B14F-4D97-AF65-F5344CB8AC3E}">
        <p14:creationId xmlns:p14="http://schemas.microsoft.com/office/powerpoint/2010/main" val="904764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46975" y="334851"/>
            <a:ext cx="10381273" cy="6523149"/>
          </a:xfrm>
        </p:spPr>
        <p:txBody>
          <a:bodyPr>
            <a:normAutofit/>
          </a:bodyPr>
          <a:lstStyle/>
          <a:p>
            <a:r>
              <a:rPr lang="fi-FI" sz="2400" dirty="0" smtClean="0"/>
              <a:t>Mitä politiikka on? Positiivinen ja negatiivinen näkemys?</a:t>
            </a:r>
          </a:p>
          <a:p>
            <a:r>
              <a:rPr lang="fi-FI" sz="2400" dirty="0" smtClean="0"/>
              <a:t>Millä perustein voi väittää, että politiikkaa ei tehdä ainoastaan kaukana kansalaisista? </a:t>
            </a:r>
          </a:p>
          <a:p>
            <a:r>
              <a:rPr lang="fi-FI" sz="2400" dirty="0" smtClean="0"/>
              <a:t>Mitkä asiat ovat poliittisia? </a:t>
            </a:r>
          </a:p>
          <a:p>
            <a:r>
              <a:rPr lang="fi-FI" sz="2400" smtClean="0"/>
              <a:t>Mihin </a:t>
            </a:r>
            <a:r>
              <a:rPr lang="fi-FI" sz="2400" dirty="0" smtClean="0"/>
              <a:t>yhden poliittisen vaihtoehdon korostaminen johtaa helposti? </a:t>
            </a:r>
          </a:p>
          <a:p>
            <a:r>
              <a:rPr lang="fi-FI" sz="2400" dirty="0" smtClean="0"/>
              <a:t>Mikä on retoriikan eli puhetaidon merkitys politiikassa? </a:t>
            </a:r>
          </a:p>
          <a:p>
            <a:r>
              <a:rPr lang="fi-FI" sz="2400" dirty="0" smtClean="0"/>
              <a:t>Mitä on poliittinen liturgia? </a:t>
            </a:r>
          </a:p>
          <a:p>
            <a:r>
              <a:rPr lang="fi-FI" sz="2400" dirty="0" smtClean="0"/>
              <a:t>Millainen on ammattipoliitikko, ja miksi ammattipoliitikkoja tarvitaan? </a:t>
            </a:r>
          </a:p>
          <a:p>
            <a:r>
              <a:rPr lang="fi-FI" sz="2400" dirty="0" smtClean="0"/>
              <a:t>Millainen on poliittinen broileri? </a:t>
            </a:r>
          </a:p>
          <a:p>
            <a:r>
              <a:rPr lang="fi-FI" sz="2400" dirty="0" smtClean="0"/>
              <a:t>Mitä merkitsee poliittinen imago? </a:t>
            </a:r>
          </a:p>
          <a:p>
            <a:r>
              <a:rPr lang="fi-FI" sz="2400" dirty="0" smtClean="0"/>
              <a:t>Mitä s. 38–39 punainen tietolaatikko kertoo nuorten poliittisesta aktiivisuudesta? </a:t>
            </a:r>
          </a:p>
          <a:p>
            <a:endParaRPr lang="fi-FI" sz="2400" dirty="0" smtClean="0"/>
          </a:p>
        </p:txBody>
      </p:sp>
    </p:spTree>
    <p:extLst>
      <p:ext uri="{BB962C8B-B14F-4D97-AF65-F5344CB8AC3E}">
        <p14:creationId xmlns:p14="http://schemas.microsoft.com/office/powerpoint/2010/main" val="3927621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utyyppi">
  <a:themeElements>
    <a:clrScheme name="Wood Type">
      <a:dk1>
        <a:sysClr val="windowText" lastClr="000000"/>
      </a:dk1>
      <a:lt1>
        <a:sysClr val="window" lastClr="FFFFFF"/>
      </a:lt1>
      <a:dk2>
        <a:srgbClr val="84ACB6"/>
      </a:dk2>
      <a:lt2>
        <a:srgbClr val="EBE9DD"/>
      </a:lt2>
      <a:accent1>
        <a:srgbClr val="6F8183"/>
      </a:accent1>
      <a:accent2>
        <a:srgbClr val="967E96"/>
      </a:accent2>
      <a:accent3>
        <a:srgbClr val="CCC893"/>
      </a:accent3>
      <a:accent4>
        <a:srgbClr val="A54D74"/>
      </a:accent4>
      <a:accent5>
        <a:srgbClr val="949C6B"/>
      </a:accent5>
      <a:accent6>
        <a:srgbClr val="766A50"/>
      </a:accent6>
      <a:hlink>
        <a:srgbClr val="CC6600"/>
      </a:hlink>
      <a:folHlink>
        <a:srgbClr val="777777"/>
      </a:folHlink>
    </a:clrScheme>
    <a:fontScheme name="Wood Type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 panose="02050604050505020204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8E89CD47-BF55-4DDE-B823-2283AA7E7695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TM03090434[[fn=Puutyyppi]]</Template>
  <TotalTime>23</TotalTime>
  <Words>93</Words>
  <Application>Microsoft Office PowerPoint</Application>
  <PresentationFormat>Laajakuva</PresentationFormat>
  <Paragraphs>13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8" baseType="lpstr">
      <vt:lpstr>Bookman Old Style</vt:lpstr>
      <vt:lpstr>Calibri</vt:lpstr>
      <vt:lpstr>Century Gothic</vt:lpstr>
      <vt:lpstr>Wingdings</vt:lpstr>
      <vt:lpstr>Puutyyppi</vt:lpstr>
      <vt:lpstr>4. Puhutaanko politiikasta? </vt:lpstr>
      <vt:lpstr>Tehtävänanto</vt:lpstr>
      <vt:lpstr>PowerPoint-esitys</vt:lpstr>
    </vt:vector>
  </TitlesOfParts>
  <Company>Kouvola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 Puhutaanko politiikasta? </dc:title>
  <dc:creator>Nöjd Riku</dc:creator>
  <cp:lastModifiedBy>Nöjd Riku</cp:lastModifiedBy>
  <cp:revision>6</cp:revision>
  <dcterms:created xsi:type="dcterms:W3CDTF">2017-11-28T12:45:03Z</dcterms:created>
  <dcterms:modified xsi:type="dcterms:W3CDTF">2017-12-04T13:27:14Z</dcterms:modified>
</cp:coreProperties>
</file>