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lex.fi/fi/laki/ajantasa/1986/19860609?search%5Btype%5D=pika&amp;search%5Bpika%5D=laki%20sukupuolt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3. Tavoitteena tasa-arvoinen yhteiskunta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676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Tasa-arvo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</a:t>
            </a:r>
            <a:r>
              <a:rPr lang="fi-FI" dirty="0" smtClean="0"/>
              <a:t>ukupuolten välinen </a:t>
            </a:r>
            <a:r>
              <a:rPr lang="fi-FI" dirty="0" smtClean="0">
                <a:sym typeface="Wingdings" panose="05000000000000000000" pitchFamily="2" charset="2"/>
              </a:rPr>
              <a:t> kuinka monta?</a:t>
            </a:r>
          </a:p>
          <a:p>
            <a:r>
              <a:rPr lang="fi-FI" dirty="0">
                <a:sym typeface="Wingdings" panose="05000000000000000000" pitchFamily="2" charset="2"/>
              </a:rPr>
              <a:t>k</a:t>
            </a:r>
            <a:r>
              <a:rPr lang="fi-FI" dirty="0" smtClean="0">
                <a:sym typeface="Wingdings" panose="05000000000000000000" pitchFamily="2" charset="2"/>
              </a:rPr>
              <a:t>oulutuksellinen tasa-arvo  peruskoulu, maksuttomuus joka asteella </a:t>
            </a:r>
          </a:p>
          <a:p>
            <a:r>
              <a:rPr lang="fi-FI" dirty="0">
                <a:sym typeface="Wingdings" panose="05000000000000000000" pitchFamily="2" charset="2"/>
              </a:rPr>
              <a:t>a</a:t>
            </a:r>
            <a:r>
              <a:rPr lang="fi-FI" dirty="0" smtClean="0">
                <a:sym typeface="Wingdings" panose="05000000000000000000" pitchFamily="2" charset="2"/>
              </a:rPr>
              <a:t>lueellinen tasa-arvo: samat palvelut asuinpaikasta riippumatta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9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Sukupuolten välinen tasa-arvo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tasa-arvolaki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www.finlex.fi/fi/laki/ajantasa/1986/19860609?search%5Btype%5D=pika&amp;search%5Bpika%5D=laki%20sukupuolten</a:t>
            </a:r>
            <a:endParaRPr lang="fi-FI" dirty="0" smtClean="0"/>
          </a:p>
          <a:p>
            <a:r>
              <a:rPr lang="fi-FI" dirty="0"/>
              <a:t>t</a:t>
            </a:r>
            <a:r>
              <a:rPr lang="fi-FI" dirty="0" smtClean="0"/>
              <a:t>yöpaikoilla tasa-arvoinen kohtelu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27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Tasa-arvon ongelmakohtia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</a:t>
            </a:r>
            <a:r>
              <a:rPr lang="fi-FI" dirty="0" smtClean="0"/>
              <a:t>alkkaerot 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yömarkkinoiden segregaatio </a:t>
            </a:r>
          </a:p>
          <a:p>
            <a:pPr lvl="1"/>
            <a:r>
              <a:rPr lang="fi-FI" dirty="0"/>
              <a:t>n</a:t>
            </a:r>
            <a:r>
              <a:rPr lang="fi-FI" dirty="0" smtClean="0"/>
              <a:t>aisten työurien katkonaisuus </a:t>
            </a:r>
          </a:p>
          <a:p>
            <a:pPr lvl="1"/>
            <a:r>
              <a:rPr lang="fi-FI" dirty="0"/>
              <a:t>j</a:t>
            </a:r>
            <a:r>
              <a:rPr lang="fi-FI" dirty="0" smtClean="0"/>
              <a:t>ohtotehtävissä enemmän miehiä </a:t>
            </a:r>
          </a:p>
          <a:p>
            <a:r>
              <a:rPr lang="fi-FI" dirty="0"/>
              <a:t>e</a:t>
            </a:r>
            <a:r>
              <a:rPr lang="fi-FI" dirty="0" smtClean="0"/>
              <a:t>nnakkoluulot / sukupuoliroolikäsitykset</a:t>
            </a:r>
          </a:p>
          <a:p>
            <a:r>
              <a:rPr lang="fi-FI" dirty="0" smtClean="0"/>
              <a:t>perhevapaat </a:t>
            </a:r>
            <a:r>
              <a:rPr lang="fi-FI" dirty="0" smtClean="0">
                <a:sym typeface="Wingdings" panose="05000000000000000000" pitchFamily="2" charset="2"/>
              </a:rPr>
              <a:t> naiset enemmän kotona </a:t>
            </a:r>
          </a:p>
          <a:p>
            <a:r>
              <a:rPr lang="fi-FI" dirty="0">
                <a:sym typeface="Wingdings" panose="05000000000000000000" pitchFamily="2" charset="2"/>
              </a:rPr>
              <a:t>a</a:t>
            </a:r>
            <a:r>
              <a:rPr lang="fi-FI" dirty="0" smtClean="0">
                <a:sym typeface="Wingdings" panose="05000000000000000000" pitchFamily="2" charset="2"/>
              </a:rPr>
              <a:t>sevelvollisuus </a:t>
            </a:r>
          </a:p>
          <a:p>
            <a:r>
              <a:rPr lang="fi-FI" dirty="0">
                <a:sym typeface="Wingdings" panose="05000000000000000000" pitchFamily="2" charset="2"/>
              </a:rPr>
              <a:t>l</a:t>
            </a:r>
            <a:r>
              <a:rPr lang="fi-FI" dirty="0" smtClean="0">
                <a:sym typeface="Wingdings" panose="05000000000000000000" pitchFamily="2" charset="2"/>
              </a:rPr>
              <a:t>asten huoltajuus avioerotilanteissa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51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Keksi käytännön esimerkkejä </a:t>
            </a:r>
            <a:r>
              <a:rPr lang="fi-FI" dirty="0" err="1" smtClean="0"/>
              <a:t>epätasa</a:t>
            </a:r>
            <a:r>
              <a:rPr lang="fi-FI" dirty="0" smtClean="0"/>
              <a:t>-arvosta </a:t>
            </a:r>
            <a:r>
              <a:rPr lang="fi-FI" dirty="0" err="1" smtClean="0"/>
              <a:t>nyky</a:t>
            </a:r>
            <a:r>
              <a:rPr lang="fi-FI" dirty="0" smtClean="0"/>
              <a:t>-Suomessa. </a:t>
            </a:r>
          </a:p>
          <a:p>
            <a:r>
              <a:rPr lang="fi-FI" dirty="0" smtClean="0"/>
              <a:t>Mene Tilastokeskuksen sivuille stat.fi &gt; Tuotteet ja palvelut &gt; Tietoa teemoittain &gt; Sukupuolten tasa-arvo </a:t>
            </a:r>
          </a:p>
          <a:p>
            <a:pPr marL="0" indent="0">
              <a:buNone/>
            </a:pPr>
            <a:r>
              <a:rPr lang="fi-FI" dirty="0"/>
              <a:t>http://www.stat.fi/tup/tasaarvo/index.html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>
                <a:sym typeface="Wingdings" panose="05000000000000000000" pitchFamily="2" charset="2"/>
              </a:rPr>
              <a:t> Tee havaintoja tilastoista.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40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uorovärinen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Vaihtuvavärinen</Template>
  <TotalTime>14</TotalTime>
  <Words>85</Words>
  <Application>Microsoft Office PowerPoint</Application>
  <PresentationFormat>Laajakuva</PresentationFormat>
  <Paragraphs>22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Corbel</vt:lpstr>
      <vt:lpstr>Wingdings</vt:lpstr>
      <vt:lpstr>Vuorovärinen</vt:lpstr>
      <vt:lpstr>3. Tavoitteena tasa-arvoinen yhteiskunta</vt:lpstr>
      <vt:lpstr>Tasa-arvo</vt:lpstr>
      <vt:lpstr>Sukupuolten välinen tasa-arvo</vt:lpstr>
      <vt:lpstr>Tasa-arvon ongelmakohtia</vt:lpstr>
      <vt:lpstr>tehtäviä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Tavoitteena tasa-arvoinen yhteiskunta</dc:title>
  <dc:creator>Nöjd Riku</dc:creator>
  <cp:lastModifiedBy>Nöjd Riku</cp:lastModifiedBy>
  <cp:revision>7</cp:revision>
  <dcterms:created xsi:type="dcterms:W3CDTF">2017-11-27T13:37:25Z</dcterms:created>
  <dcterms:modified xsi:type="dcterms:W3CDTF">2017-11-27T13:51:32Z</dcterms:modified>
</cp:coreProperties>
</file>