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21. Tuomiovalta osana vallan kolmijakoa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6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Oheiset kysymykset auttavat etsimään kappaleen 21 olennaisuudet.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Mikä on poliisin rooli yhteiskunnassamme? </a:t>
            </a:r>
          </a:p>
          <a:p>
            <a:r>
              <a:rPr lang="fi-FI" sz="2400" dirty="0" smtClean="0"/>
              <a:t>Mikä on Supo? </a:t>
            </a:r>
          </a:p>
          <a:p>
            <a:r>
              <a:rPr lang="fi-FI" sz="2400" dirty="0" smtClean="0"/>
              <a:t>Miksi tuomioistumia tarvitaan, vaikka on olemassa kirjoitettu laki? </a:t>
            </a:r>
          </a:p>
          <a:p>
            <a:r>
              <a:rPr lang="fi-FI" sz="2400" dirty="0" smtClean="0"/>
              <a:t>Millaisia tuomioistuimia Suomessa on? </a:t>
            </a:r>
          </a:p>
          <a:p>
            <a:r>
              <a:rPr lang="fi-FI" sz="2400" dirty="0" smtClean="0"/>
              <a:t>Millaiset valitusmahdollisuudet yleisissä tuomioistumissa on? </a:t>
            </a:r>
          </a:p>
          <a:p>
            <a:r>
              <a:rPr lang="fi-FI" sz="2400" dirty="0" smtClean="0"/>
              <a:t>Keitä ovat lautamiehet? </a:t>
            </a:r>
          </a:p>
          <a:p>
            <a:r>
              <a:rPr lang="fi-FI" sz="2400" dirty="0" smtClean="0"/>
              <a:t>Mitä tarkoittaa ennakkopäätös? 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065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142843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Mitä oikeusistuimien ruuhkaisuus aiheuttaa? </a:t>
            </a:r>
          </a:p>
          <a:p>
            <a:r>
              <a:rPr lang="fi-FI" sz="2400" dirty="0" smtClean="0"/>
              <a:t>Mikä on EIT? </a:t>
            </a:r>
          </a:p>
          <a:p>
            <a:r>
              <a:rPr lang="fi-FI" sz="2400" dirty="0" smtClean="0"/>
              <a:t>Mitä merkitsee rikosten ja riitojen sovittelu? </a:t>
            </a:r>
          </a:p>
          <a:p>
            <a:r>
              <a:rPr lang="fi-FI" sz="2400" dirty="0" smtClean="0"/>
              <a:t>Mitä alueellisia eroja tuomioistuimien ratkaisuissa on?</a:t>
            </a:r>
          </a:p>
          <a:p>
            <a:r>
              <a:rPr lang="fi-FI" sz="2400" dirty="0" smtClean="0"/>
              <a:t>Mitä kuluja oikeudenkäynnistä aiheutuu? Miten varallisuus voi vaikuttaa kansalaisen oikeusturvaan? </a:t>
            </a:r>
          </a:p>
          <a:p>
            <a:r>
              <a:rPr lang="fi-FI" sz="2400" dirty="0" smtClean="0"/>
              <a:t>Miten oppikirja selittää tuomioistuimien ratkaisujen ja kansalaisten oikeustajun eroja? 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3364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ettav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TM03457464[[fn=Jaettava]]</Template>
  <TotalTime>6</TotalTime>
  <Words>98</Words>
  <Application>Microsoft Office PowerPoint</Application>
  <PresentationFormat>Laajakuva</PresentationFormat>
  <Paragraphs>15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Jaettava</vt:lpstr>
      <vt:lpstr>21. Tuomiovalta osana vallan kolmijakoa</vt:lpstr>
      <vt:lpstr>Oheiset kysymykset auttavat etsimään kappaleen 21 olennaisuudet. 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 Tuomiovalta osana vallan kolmijakoa</dc:title>
  <dc:creator>Nöjd Riku</dc:creator>
  <cp:lastModifiedBy>Nöjd Riku</cp:lastModifiedBy>
  <cp:revision>3</cp:revision>
  <dcterms:created xsi:type="dcterms:W3CDTF">2018-01-18T14:14:44Z</dcterms:created>
  <dcterms:modified xsi:type="dcterms:W3CDTF">2018-01-18T14:20:52Z</dcterms:modified>
</cp:coreProperties>
</file>