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20. Presidentti – kansakunnan keulahahmo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762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81637"/>
          </a:xfrm>
        </p:spPr>
        <p:txBody>
          <a:bodyPr/>
          <a:lstStyle/>
          <a:p>
            <a:r>
              <a:rPr lang="fi-FI" dirty="0" smtClean="0"/>
              <a:t>Tasavallan presidentti (</a:t>
            </a:r>
            <a:r>
              <a:rPr lang="fi-FI" dirty="0" err="1" smtClean="0"/>
              <a:t>tp</a:t>
            </a:r>
            <a:r>
              <a:rPr lang="fi-FI" dirty="0" smtClean="0"/>
              <a:t>) 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1600" y="1867437"/>
            <a:ext cx="9601200" cy="4584878"/>
          </a:xfrm>
        </p:spPr>
        <p:txBody>
          <a:bodyPr>
            <a:normAutofit/>
          </a:bodyPr>
          <a:lstStyle/>
          <a:p>
            <a:r>
              <a:rPr lang="fi-FI" sz="2800" dirty="0" smtClean="0"/>
              <a:t>Suomen valtionpäämies </a:t>
            </a:r>
          </a:p>
          <a:p>
            <a:r>
              <a:rPr lang="fi-FI" sz="2800" dirty="0" smtClean="0"/>
              <a:t>kuusivuotiskausi, korkeintaan kaksi peräkkäin </a:t>
            </a:r>
            <a:r>
              <a:rPr lang="fi-FI" sz="2800" dirty="0" smtClean="0">
                <a:sym typeface="Wingdings" panose="05000000000000000000" pitchFamily="2" charset="2"/>
              </a:rPr>
              <a:t> jatkuvuus, pysyvyys </a:t>
            </a:r>
          </a:p>
          <a:p>
            <a:r>
              <a:rPr lang="fi-FI" sz="2800" dirty="0">
                <a:sym typeface="Wingdings" panose="05000000000000000000" pitchFamily="2" charset="2"/>
              </a:rPr>
              <a:t>s</a:t>
            </a:r>
            <a:r>
              <a:rPr lang="fi-FI" sz="2800" dirty="0" smtClean="0">
                <a:sym typeface="Wingdings" panose="05000000000000000000" pitchFamily="2" charset="2"/>
              </a:rPr>
              <a:t>yntyperäinen Suomen kansalainen</a:t>
            </a:r>
            <a:endParaRPr lang="fi-FI" sz="2800" dirty="0" smtClean="0"/>
          </a:p>
          <a:p>
            <a:r>
              <a:rPr lang="fi-FI" sz="2800" dirty="0"/>
              <a:t>s</a:t>
            </a:r>
            <a:r>
              <a:rPr lang="fi-FI" sz="2800" dirty="0" smtClean="0"/>
              <a:t>uora (kaksivaiheinen) kansanvaali </a:t>
            </a:r>
            <a:r>
              <a:rPr lang="fi-FI" sz="2800" dirty="0" smtClean="0">
                <a:sym typeface="Wingdings" panose="05000000000000000000" pitchFamily="2" charset="2"/>
              </a:rPr>
              <a:t> kansan mandaatti </a:t>
            </a:r>
          </a:p>
          <a:p>
            <a:r>
              <a:rPr lang="fi-FI" sz="2800" dirty="0">
                <a:sym typeface="Wingdings" panose="05000000000000000000" pitchFamily="2" charset="2"/>
              </a:rPr>
              <a:t>a</a:t>
            </a:r>
            <a:r>
              <a:rPr lang="fi-FI" sz="2800" dirty="0" smtClean="0">
                <a:sym typeface="Wingdings" panose="05000000000000000000" pitchFamily="2" charset="2"/>
              </a:rPr>
              <a:t>rvojohtajuus? </a:t>
            </a:r>
          </a:p>
          <a:p>
            <a:r>
              <a:rPr lang="fi-FI" sz="2800" dirty="0">
                <a:sym typeface="Wingdings" panose="05000000000000000000" pitchFamily="2" charset="2"/>
              </a:rPr>
              <a:t>e</a:t>
            </a:r>
            <a:r>
              <a:rPr lang="fi-FI" sz="2800" dirty="0" smtClean="0">
                <a:sym typeface="Wingdings" panose="05000000000000000000" pitchFamily="2" charset="2"/>
              </a:rPr>
              <a:t>i poliittista vastuuta ek:lle</a:t>
            </a:r>
          </a:p>
          <a:p>
            <a:r>
              <a:rPr lang="fi-FI" sz="2800" dirty="0"/>
              <a:t>p</a:t>
            </a:r>
            <a:r>
              <a:rPr lang="fi-FI" sz="2800" dirty="0" smtClean="0"/>
              <a:t>ieni rooli sisäpolitiikassa + hallituksen muodostuksessa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21353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Ek:n hajotus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u="sng" dirty="0" smtClean="0"/>
              <a:t>pääministerin</a:t>
            </a:r>
            <a:r>
              <a:rPr lang="fi-FI" sz="2800" dirty="0" smtClean="0"/>
              <a:t> aloite</a:t>
            </a:r>
          </a:p>
          <a:p>
            <a:r>
              <a:rPr lang="fi-FI" sz="2800" dirty="0"/>
              <a:t>e</a:t>
            </a:r>
            <a:r>
              <a:rPr lang="fi-FI" sz="2800" dirty="0" smtClean="0"/>
              <a:t>k-ryhmien kuuleminen</a:t>
            </a:r>
          </a:p>
          <a:p>
            <a:r>
              <a:rPr lang="fi-FI" sz="2800" dirty="0"/>
              <a:t>e</a:t>
            </a:r>
            <a:r>
              <a:rPr lang="fi-FI" sz="2800" dirty="0" smtClean="0"/>
              <a:t>k koolla</a:t>
            </a:r>
          </a:p>
          <a:p>
            <a:r>
              <a:rPr lang="fi-FI" sz="2800" u="sng" dirty="0"/>
              <a:t>t</a:t>
            </a:r>
            <a:r>
              <a:rPr lang="fi-FI" sz="2800" u="sng" dirty="0" smtClean="0"/>
              <a:t>p:n</a:t>
            </a:r>
            <a:r>
              <a:rPr lang="fi-FI" sz="2800" dirty="0" smtClean="0"/>
              <a:t> päätös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17314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Ulkopolitiikan johtaja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y</a:t>
            </a:r>
            <a:r>
              <a:rPr lang="fi-FI" sz="2800" dirty="0" smtClean="0"/>
              <a:t>hdessä </a:t>
            </a:r>
            <a:r>
              <a:rPr lang="fi-FI" sz="2800" dirty="0" err="1" smtClean="0"/>
              <a:t>vn:n</a:t>
            </a:r>
            <a:r>
              <a:rPr lang="fi-FI" sz="2800" dirty="0" smtClean="0"/>
              <a:t> kanssa </a:t>
            </a:r>
          </a:p>
          <a:p>
            <a:r>
              <a:rPr lang="fi-FI" sz="2800" dirty="0"/>
              <a:t>k</a:t>
            </a:r>
            <a:r>
              <a:rPr lang="fi-FI" sz="2800" dirty="0" smtClean="0"/>
              <a:t>ahdenväliset suhteet </a:t>
            </a:r>
            <a:r>
              <a:rPr lang="fi-FI" sz="2800" dirty="0" smtClean="0">
                <a:sym typeface="Wingdings" panose="05000000000000000000" pitchFamily="2" charset="2"/>
              </a:rPr>
              <a:t> </a:t>
            </a:r>
            <a:r>
              <a:rPr lang="fi-FI" sz="2800" dirty="0" err="1" smtClean="0">
                <a:sym typeface="Wingdings" panose="05000000000000000000" pitchFamily="2" charset="2"/>
              </a:rPr>
              <a:t>tp</a:t>
            </a:r>
            <a:r>
              <a:rPr lang="fi-FI" sz="2800" dirty="0" smtClean="0">
                <a:sym typeface="Wingdings" panose="05000000000000000000" pitchFamily="2" charset="2"/>
              </a:rPr>
              <a:t> </a:t>
            </a:r>
            <a:endParaRPr lang="fi-FI" sz="2800" dirty="0" smtClean="0"/>
          </a:p>
          <a:p>
            <a:r>
              <a:rPr lang="fi-FI" sz="2800" dirty="0" smtClean="0"/>
              <a:t>EU-politiikka </a:t>
            </a:r>
            <a:r>
              <a:rPr lang="fi-FI" sz="2800" dirty="0" smtClean="0">
                <a:sym typeface="Wingdings" panose="05000000000000000000" pitchFamily="2" charset="2"/>
              </a:rPr>
              <a:t> </a:t>
            </a:r>
            <a:r>
              <a:rPr lang="fi-FI" sz="2800" dirty="0" err="1" smtClean="0">
                <a:sym typeface="Wingdings" panose="05000000000000000000" pitchFamily="2" charset="2"/>
              </a:rPr>
              <a:t>vn</a:t>
            </a:r>
            <a:r>
              <a:rPr lang="fi-FI" sz="2800" dirty="0" smtClean="0">
                <a:sym typeface="Wingdings" panose="05000000000000000000" pitchFamily="2" charset="2"/>
              </a:rPr>
              <a:t>, pääministeri</a:t>
            </a:r>
          </a:p>
          <a:p>
            <a:r>
              <a:rPr lang="fi-FI" sz="2800" dirty="0" err="1">
                <a:sym typeface="Wingdings" panose="05000000000000000000" pitchFamily="2" charset="2"/>
              </a:rPr>
              <a:t>u</a:t>
            </a:r>
            <a:r>
              <a:rPr lang="fi-FI" sz="2800" dirty="0" err="1" smtClean="0">
                <a:sym typeface="Wingdings" panose="05000000000000000000" pitchFamily="2" charset="2"/>
              </a:rPr>
              <a:t>tva</a:t>
            </a:r>
            <a:r>
              <a:rPr lang="fi-FI" sz="2800" dirty="0" smtClean="0">
                <a:sym typeface="Wingdings" panose="05000000000000000000" pitchFamily="2" charset="2"/>
              </a:rPr>
              <a:t>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28771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v</a:t>
            </a:r>
            <a:r>
              <a:rPr lang="fi-FI" sz="2800" dirty="0" smtClean="0"/>
              <a:t>irkanimitykset </a:t>
            </a:r>
            <a:r>
              <a:rPr lang="fi-FI" sz="2800" dirty="0" smtClean="0">
                <a:sym typeface="Wingdings" panose="05000000000000000000" pitchFamily="2" charset="2"/>
              </a:rPr>
              <a:t> </a:t>
            </a:r>
            <a:r>
              <a:rPr lang="fi-FI" sz="2800" dirty="0" err="1" smtClean="0">
                <a:sym typeface="Wingdings" panose="05000000000000000000" pitchFamily="2" charset="2"/>
              </a:rPr>
              <a:t>vn:n</a:t>
            </a:r>
            <a:r>
              <a:rPr lang="fi-FI" sz="2800" dirty="0" smtClean="0">
                <a:sym typeface="Wingdings" panose="05000000000000000000" pitchFamily="2" charset="2"/>
              </a:rPr>
              <a:t> esitys, tp:n päätös  </a:t>
            </a:r>
          </a:p>
          <a:p>
            <a:r>
              <a:rPr lang="fi-FI" sz="2800" dirty="0">
                <a:sym typeface="Wingdings" panose="05000000000000000000" pitchFamily="2" charset="2"/>
              </a:rPr>
              <a:t>p</a:t>
            </a:r>
            <a:r>
              <a:rPr lang="fi-FI" sz="2800" dirty="0" smtClean="0">
                <a:sym typeface="Wingdings" panose="05000000000000000000" pitchFamily="2" charset="2"/>
              </a:rPr>
              <a:t>uolustusvoimien ylipäällikkö (rauhan aikana) </a:t>
            </a:r>
          </a:p>
          <a:p>
            <a:r>
              <a:rPr lang="fi-FI" sz="2800" dirty="0">
                <a:sym typeface="Wingdings" panose="05000000000000000000" pitchFamily="2" charset="2"/>
              </a:rPr>
              <a:t>a</a:t>
            </a:r>
            <a:r>
              <a:rPr lang="fi-FI" sz="2800" dirty="0" smtClean="0">
                <a:sym typeface="Wingdings" panose="05000000000000000000" pitchFamily="2" charset="2"/>
              </a:rPr>
              <a:t>rmahdusoikeus  oikeusministerin esitys, KKO:n lausunto</a:t>
            </a:r>
          </a:p>
          <a:p>
            <a:r>
              <a:rPr lang="fi-FI" sz="2800" dirty="0">
                <a:sym typeface="Wingdings" panose="05000000000000000000" pitchFamily="2" charset="2"/>
              </a:rPr>
              <a:t>a</a:t>
            </a:r>
            <a:r>
              <a:rPr lang="fi-FI" sz="2800" dirty="0" smtClean="0">
                <a:sym typeface="Wingdings" panose="05000000000000000000" pitchFamily="2" charset="2"/>
              </a:rPr>
              <a:t>rvonimet, kunniamerkit </a:t>
            </a:r>
          </a:p>
          <a:p>
            <a:r>
              <a:rPr lang="fi-FI" sz="2800" dirty="0" smtClean="0">
                <a:sym typeface="Wingdings" panose="05000000000000000000" pitchFamily="2" charset="2"/>
              </a:rPr>
              <a:t>(ks. tpk.fi)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72701119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TM10001105[[fn=Rajattu]]</Template>
  <TotalTime>15</TotalTime>
  <Words>99</Words>
  <Application>Microsoft Office PowerPoint</Application>
  <PresentationFormat>Laajakuva</PresentationFormat>
  <Paragraphs>25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Franklin Gothic Book</vt:lpstr>
      <vt:lpstr>Wingdings</vt:lpstr>
      <vt:lpstr>Crop</vt:lpstr>
      <vt:lpstr>20. Presidentti – kansakunnan keulahahmo</vt:lpstr>
      <vt:lpstr>Tasavallan presidentti (tp)  </vt:lpstr>
      <vt:lpstr>Ek:n hajotus</vt:lpstr>
      <vt:lpstr>Ulkopolitiikan johtaja</vt:lpstr>
      <vt:lpstr>Muuta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20. Presidentti – kansakunnan keulahahmo</dc:title>
  <dc:creator>Nöjd Riku</dc:creator>
  <cp:lastModifiedBy>Nöjd Riku</cp:lastModifiedBy>
  <cp:revision>18</cp:revision>
  <dcterms:created xsi:type="dcterms:W3CDTF">2018-01-18T13:52:23Z</dcterms:created>
  <dcterms:modified xsi:type="dcterms:W3CDTF">2018-01-18T14:08:04Z</dcterms:modified>
</cp:coreProperties>
</file>