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11. Valtaverkostoja on kaikkialla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206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valta on?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18712" y="1996225"/>
            <a:ext cx="10554574" cy="3862573"/>
          </a:xfrm>
        </p:spPr>
        <p:txBody>
          <a:bodyPr>
            <a:noAutofit/>
          </a:bodyPr>
          <a:lstStyle/>
          <a:p>
            <a:r>
              <a:rPr lang="fi-FI" sz="2800" dirty="0" smtClean="0"/>
              <a:t>”A:n kyky saada B tekemään jotain, mitä tämä ei muuten tekisi.” </a:t>
            </a:r>
          </a:p>
          <a:p>
            <a:r>
              <a:rPr lang="fi-FI" sz="2800" dirty="0"/>
              <a:t>p</a:t>
            </a:r>
            <a:r>
              <a:rPr lang="fi-FI" sz="2800" dirty="0" smtClean="0"/>
              <a:t>oliittinen </a:t>
            </a:r>
            <a:r>
              <a:rPr lang="fi-FI" sz="2800" dirty="0" smtClean="0">
                <a:sym typeface="Wingdings" panose="05000000000000000000" pitchFamily="2" charset="2"/>
              </a:rPr>
              <a:t> demokraattisuus, läpinäkyvyys</a:t>
            </a:r>
            <a:endParaRPr lang="fi-FI" sz="2800" dirty="0" smtClean="0"/>
          </a:p>
          <a:p>
            <a:r>
              <a:rPr lang="fi-FI" sz="2800" dirty="0"/>
              <a:t>t</a:t>
            </a:r>
            <a:r>
              <a:rPr lang="fi-FI" sz="2800" dirty="0" smtClean="0"/>
              <a:t>aloudellinen </a:t>
            </a:r>
            <a:r>
              <a:rPr lang="fi-FI" sz="2800" dirty="0">
                <a:sym typeface="Wingdings" panose="05000000000000000000" pitchFamily="2" charset="2"/>
              </a:rPr>
              <a:t> </a:t>
            </a:r>
            <a:endParaRPr lang="fi-FI" sz="2800" dirty="0" smtClean="0">
              <a:sym typeface="Wingdings" panose="05000000000000000000" pitchFamily="2" charset="2"/>
            </a:endParaRPr>
          </a:p>
          <a:p>
            <a:r>
              <a:rPr lang="fi-FI" sz="2800" dirty="0">
                <a:sym typeface="Wingdings" panose="05000000000000000000" pitchFamily="2" charset="2"/>
              </a:rPr>
              <a:t>m</a:t>
            </a:r>
            <a:r>
              <a:rPr lang="fi-FI" sz="2800" dirty="0" smtClean="0">
                <a:sym typeface="Wingdings" panose="05000000000000000000" pitchFamily="2" charset="2"/>
              </a:rPr>
              <a:t>edian valta </a:t>
            </a:r>
          </a:p>
          <a:p>
            <a:r>
              <a:rPr lang="fi-FI" sz="2800" dirty="0">
                <a:sym typeface="Wingdings" panose="05000000000000000000" pitchFamily="2" charset="2"/>
              </a:rPr>
              <a:t>p</a:t>
            </a:r>
            <a:r>
              <a:rPr lang="fi-FI" sz="2800" dirty="0" smtClean="0">
                <a:sym typeface="Wingdings" panose="05000000000000000000" pitchFamily="2" charset="2"/>
              </a:rPr>
              <a:t>akkovalta </a:t>
            </a:r>
          </a:p>
          <a:p>
            <a:r>
              <a:rPr lang="fi-FI" sz="2800" dirty="0">
                <a:sym typeface="Wingdings" panose="05000000000000000000" pitchFamily="2" charset="2"/>
              </a:rPr>
              <a:t>k</a:t>
            </a:r>
            <a:r>
              <a:rPr lang="fi-FI" sz="2800" dirty="0" smtClean="0">
                <a:sym typeface="Wingdings" panose="05000000000000000000" pitchFamily="2" charset="2"/>
              </a:rPr>
              <a:t>arisma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423415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j</a:t>
            </a:r>
            <a:r>
              <a:rPr lang="fi-FI" sz="2800" dirty="0" smtClean="0"/>
              <a:t>ulkinen valta </a:t>
            </a:r>
            <a:r>
              <a:rPr lang="fi-FI" sz="2800" dirty="0" smtClean="0">
                <a:sym typeface="Wingdings" panose="05000000000000000000" pitchFamily="2" charset="2"/>
              </a:rPr>
              <a:t> käytön perustuttava lakiin</a:t>
            </a:r>
          </a:p>
          <a:p>
            <a:pPr marL="0" indent="0">
              <a:buNone/>
            </a:pPr>
            <a:endParaRPr lang="fi-FI" sz="2800" dirty="0" smtClean="0"/>
          </a:p>
          <a:p>
            <a:r>
              <a:rPr lang="fi-FI" sz="2800" dirty="0" smtClean="0"/>
              <a:t>legitiimi – </a:t>
            </a:r>
            <a:r>
              <a:rPr lang="fi-FI" sz="2800" dirty="0" err="1" smtClean="0"/>
              <a:t>illegitiimi</a:t>
            </a:r>
            <a:endParaRPr lang="fi-FI" sz="2800" dirty="0" smtClean="0"/>
          </a:p>
          <a:p>
            <a:r>
              <a:rPr lang="fi-FI" sz="2800" dirty="0"/>
              <a:t>l</a:t>
            </a:r>
            <a:r>
              <a:rPr lang="fi-FI" sz="2800" dirty="0" smtClean="0"/>
              <a:t>egaali – illegaali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29538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Verkostot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h</a:t>
            </a:r>
            <a:r>
              <a:rPr lang="fi-FI" sz="2800" dirty="0" smtClean="0"/>
              <a:t>enkilöiden väliset kontaktit </a:t>
            </a:r>
            <a:r>
              <a:rPr lang="fi-FI" sz="2800" dirty="0" smtClean="0">
                <a:sym typeface="Wingdings" panose="05000000000000000000" pitchFamily="2" charset="2"/>
              </a:rPr>
              <a:t> vaikutusväyliä </a:t>
            </a:r>
            <a:endParaRPr lang="fi-FI" sz="2800" dirty="0" smtClean="0"/>
          </a:p>
          <a:p>
            <a:r>
              <a:rPr lang="fi-FI" sz="2800" dirty="0"/>
              <a:t>n</a:t>
            </a:r>
            <a:r>
              <a:rPr lang="fi-FI" sz="2800" dirty="0" smtClean="0"/>
              <a:t>s. hyvä veli -verkostot</a:t>
            </a:r>
          </a:p>
          <a:p>
            <a:r>
              <a:rPr lang="fi-FI" sz="2800" dirty="0"/>
              <a:t>y</a:t>
            </a:r>
            <a:r>
              <a:rPr lang="fi-FI" sz="2800" dirty="0" smtClean="0"/>
              <a:t>hteiskunnan johtavat verkostot </a:t>
            </a:r>
            <a:r>
              <a:rPr lang="fi-FI" sz="2800" dirty="0" smtClean="0">
                <a:sym typeface="Wingdings" panose="05000000000000000000" pitchFamily="2" charset="2"/>
              </a:rPr>
              <a:t> </a:t>
            </a:r>
            <a:r>
              <a:rPr lang="fi-FI" sz="2800" dirty="0" smtClean="0"/>
              <a:t>eliitti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65617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Asiantuntijavalta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 smtClean="0"/>
              <a:t>Mitä hyviä ja mitä huonoja puolia sisältää?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12650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ainaus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Lainaus</Template>
  <TotalTime>7</TotalTime>
  <Words>71</Words>
  <Application>Microsoft Office PowerPoint</Application>
  <PresentationFormat>Laajakuva</PresentationFormat>
  <Paragraphs>18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Century Gothic</vt:lpstr>
      <vt:lpstr>Wingdings</vt:lpstr>
      <vt:lpstr>Wingdings 2</vt:lpstr>
      <vt:lpstr>Lainaus</vt:lpstr>
      <vt:lpstr>11. Valtaverkostoja on kaikkialla</vt:lpstr>
      <vt:lpstr>Mitä valta on? </vt:lpstr>
      <vt:lpstr>PowerPoint-esitys</vt:lpstr>
      <vt:lpstr>Verkostot</vt:lpstr>
      <vt:lpstr>Asiantuntijavalta </vt:lpstr>
    </vt:vector>
  </TitlesOfParts>
  <Company>Kouvola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 Valtaverkostoja on kaikkialla</dc:title>
  <dc:creator>Nöjd Riku</dc:creator>
  <cp:lastModifiedBy>Nöjd Riku</cp:lastModifiedBy>
  <cp:revision>7</cp:revision>
  <dcterms:created xsi:type="dcterms:W3CDTF">2017-12-19T13:21:44Z</dcterms:created>
  <dcterms:modified xsi:type="dcterms:W3CDTF">2017-12-19T13:29:21Z</dcterms:modified>
</cp:coreProperties>
</file>