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7" r:id="rId5"/>
    <p:sldId id="268" r:id="rId6"/>
    <p:sldId id="262" r:id="rId7"/>
    <p:sldId id="264" r:id="rId8"/>
    <p:sldId id="266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77F5C86-4271-463F-A3DB-C01B4DFE1067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810B2C6-B8E0-4A9C-8AD6-EF7EF86A6347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0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5C86-4271-463F-A3DB-C01B4DFE1067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B2C6-B8E0-4A9C-8AD6-EF7EF86A634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060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5C86-4271-463F-A3DB-C01B4DFE1067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B2C6-B8E0-4A9C-8AD6-EF7EF86A6347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46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5C86-4271-463F-A3DB-C01B4DFE1067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B2C6-B8E0-4A9C-8AD6-EF7EF86A63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75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5C86-4271-463F-A3DB-C01B4DFE1067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B2C6-B8E0-4A9C-8AD6-EF7EF86A634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84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5C86-4271-463F-A3DB-C01B4DFE1067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B2C6-B8E0-4A9C-8AD6-EF7EF86A634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832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5C86-4271-463F-A3DB-C01B4DFE1067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B2C6-B8E0-4A9C-8AD6-EF7EF86A6347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612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5C86-4271-463F-A3DB-C01B4DFE1067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B2C6-B8E0-4A9C-8AD6-EF7EF86A6347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334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5C86-4271-463F-A3DB-C01B4DFE1067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B2C6-B8E0-4A9C-8AD6-EF7EF86A6347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09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5C86-4271-463F-A3DB-C01B4DFE1067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B2C6-B8E0-4A9C-8AD6-EF7EF86A634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934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5C86-4271-463F-A3DB-C01B4DFE1067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B2C6-B8E0-4A9C-8AD6-EF7EF86A6347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47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5C86-4271-463F-A3DB-C01B4DFE1067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B2C6-B8E0-4A9C-8AD6-EF7EF86A634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27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5C86-4271-463F-A3DB-C01B4DFE1067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B2C6-B8E0-4A9C-8AD6-EF7EF86A6347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44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5C86-4271-463F-A3DB-C01B4DFE1067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B2C6-B8E0-4A9C-8AD6-EF7EF86A6347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48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5C86-4271-463F-A3DB-C01B4DFE1067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B2C6-B8E0-4A9C-8AD6-EF7EF86A634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959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5C86-4271-463F-A3DB-C01B4DFE1067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B2C6-B8E0-4A9C-8AD6-EF7EF86A6347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93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5C86-4271-463F-A3DB-C01B4DFE1067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B2C6-B8E0-4A9C-8AD6-EF7EF86A634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762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7F5C86-4271-463F-A3DB-C01B4DFE1067}" type="datetimeFigureOut">
              <a:rPr lang="fi-FI" smtClean="0"/>
              <a:pPr/>
              <a:t>21.3.2018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10B2C6-B8E0-4A9C-8AD6-EF7EF86A634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666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aTZj1D5G1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Eduskunta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Suomen perustuslaki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sz="2800" dirty="0" smtClean="0"/>
              <a:t>Uusi perustuslaki 1.2.2000 – lainsäädännön kulmakivi → kirjoitetaan väljäksi</a:t>
            </a:r>
          </a:p>
          <a:p>
            <a:r>
              <a:rPr lang="fi-FI" sz="2800" dirty="0" smtClean="0"/>
              <a:t>Tavoitteena oli perustuslakien yhtenäistäminen ja ajanmukaistaminen – kehitys alkoi 1970-luvulta →</a:t>
            </a:r>
            <a:r>
              <a:rPr lang="fi-FI" sz="2800" b="1" dirty="0" smtClean="0"/>
              <a:t>eduskunnan </a:t>
            </a:r>
            <a:r>
              <a:rPr lang="fi-FI" sz="2800" b="1" dirty="0"/>
              <a:t>valtaoikeuksia lisättiin</a:t>
            </a:r>
            <a:endParaRPr lang="fi-FI" sz="2800" b="1" dirty="0" smtClean="0"/>
          </a:p>
          <a:p>
            <a:r>
              <a:rPr lang="fi-FI" sz="2800" b="1" u="sng" dirty="0" smtClean="0"/>
              <a:t>Parlamentarismia vahvistettiin</a:t>
            </a:r>
            <a:r>
              <a:rPr lang="fi-FI" sz="2800" smtClean="0"/>
              <a:t>: </a:t>
            </a:r>
            <a:r>
              <a:rPr lang="fi-FI" sz="2800" smtClean="0"/>
              <a:t> </a:t>
            </a:r>
            <a:r>
              <a:rPr lang="fi-FI" sz="2800" dirty="0" smtClean="0"/>
              <a:t>Hallituksen tulee nauttia eduskunnan luottamusta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fi-FI" dirty="0" smtClean="0"/>
              <a:t>Eduskunta</a:t>
            </a:r>
            <a:endParaRPr lang="fi-FI" dirty="0"/>
          </a:p>
        </p:txBody>
      </p:sp>
      <p:pic>
        <p:nvPicPr>
          <p:cNvPr id="1026" name="Picture 2" descr="http://t2.gstatic.com/images?q=tbn:ANd9GcRxJjW09vDj8aH56QlQRklNNpmjkmE-E126F2P1bf4yDEbn8_q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204864"/>
            <a:ext cx="388843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Eduskuntavaalit 2015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58" y="2490788"/>
            <a:ext cx="6124222" cy="3444875"/>
          </a:xfrm>
        </p:spPr>
      </p:pic>
    </p:spTree>
    <p:extLst>
      <p:ext uri="{BB962C8B-B14F-4D97-AF65-F5344CB8AC3E}">
        <p14:creationId xmlns:p14="http://schemas.microsoft.com/office/powerpoint/2010/main" val="39863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Kouvolasta </a:t>
            </a:r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2528896"/>
            <a:ext cx="2395627" cy="36000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492896"/>
            <a:ext cx="2419583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Kansanedustajan työ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sz="2800" dirty="0" smtClean="0"/>
              <a:t>Viralliset päätökset tehdään täysistunnossa – ennen istuntoa asioita on käsitelty laajalti</a:t>
            </a:r>
          </a:p>
          <a:p>
            <a:r>
              <a:rPr lang="fi-FI" sz="2800" dirty="0" smtClean="0"/>
              <a:t>Valiokuntatyö on keskeinen osa kansanedustajan työtä – merkittävin on suuri valiokunta esim. EU-asiat</a:t>
            </a:r>
          </a:p>
          <a:p>
            <a:r>
              <a:rPr lang="fi-FI" sz="2800" dirty="0" smtClean="0"/>
              <a:t>Eduskuntaryhmät kokoontuvat säännöllisesti</a:t>
            </a:r>
          </a:p>
          <a:p>
            <a:r>
              <a:rPr lang="fi-FI" sz="2800" dirty="0" smtClean="0"/>
              <a:t>Työrytmi pääosin tiistai-perjantai, lisäksi monet kansanedustajat toimivat omissa kunnanvaltuustoissaan → </a:t>
            </a:r>
            <a:r>
              <a:rPr lang="fi-FI" sz="2800" b="1" i="1" dirty="0" smtClean="0"/>
              <a:t>hyvä vai huono asia?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Eduskunnan tärkeimmät tehtävät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Säätää lait</a:t>
            </a:r>
          </a:p>
          <a:p>
            <a:r>
              <a:rPr lang="fi-FI" sz="2400" dirty="0" smtClean="0"/>
              <a:t>Päättää valtion talousarviosta eli budjetista</a:t>
            </a:r>
          </a:p>
          <a:p>
            <a:r>
              <a:rPr lang="fi-FI" sz="2400" dirty="0" smtClean="0"/>
              <a:t>Päättää verotuksesta</a:t>
            </a:r>
          </a:p>
          <a:p>
            <a:r>
              <a:rPr lang="fi-FI" sz="2400" dirty="0" smtClean="0"/>
              <a:t>Valitsee pääministerin</a:t>
            </a:r>
          </a:p>
          <a:p>
            <a:r>
              <a:rPr lang="fi-FI" sz="2400" dirty="0" smtClean="0"/>
              <a:t>Valvoo hallituksen toimintaa</a:t>
            </a:r>
          </a:p>
          <a:p>
            <a:r>
              <a:rPr lang="fi-FI" sz="2400" dirty="0" smtClean="0"/>
              <a:t>Hyväksyy kansainväliset sopimukset</a:t>
            </a:r>
            <a:endParaRPr lang="fi-F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Kansanedustajan mahdollisuudet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/>
              <a:t>Ryhmäkuri rajoittaa toimintaa</a:t>
            </a:r>
          </a:p>
          <a:p>
            <a:r>
              <a:rPr lang="fi-FI" b="1" dirty="0" smtClean="0"/>
              <a:t>Voi tehdä lakialoitteita tai talous- ja toimenpidealoitteita</a:t>
            </a:r>
          </a:p>
          <a:p>
            <a:r>
              <a:rPr lang="fi-FI" b="1" dirty="0" smtClean="0"/>
              <a:t>Osallistua täysistuntokeskusteluun</a:t>
            </a:r>
          </a:p>
          <a:p>
            <a:r>
              <a:rPr lang="fi-FI" dirty="0" smtClean="0"/>
              <a:t>Luoda kattava verkosto ympärilleen niin muista poliitikoista kuin erilaisista vaikuttajista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u="sng" dirty="0">
                <a:solidFill>
                  <a:schemeClr val="hlink"/>
                </a:solidFill>
                <a:hlinkClick r:id="rId2"/>
              </a:rPr>
              <a:t>https://</a:t>
            </a:r>
            <a:r>
              <a:rPr lang="fi-FI" u="sng" dirty="0" smtClean="0">
                <a:solidFill>
                  <a:schemeClr val="hlink"/>
                </a:solidFill>
                <a:hlinkClick r:id="rId2"/>
              </a:rPr>
              <a:t>www.youtube.com/watch?v=NaTZj1D5G14</a:t>
            </a:r>
            <a:r>
              <a:rPr lang="fi-FI" u="sng" dirty="0" smtClean="0">
                <a:solidFill>
                  <a:schemeClr val="hlink"/>
                </a:solidFill>
              </a:rPr>
              <a:t> </a:t>
            </a:r>
            <a:r>
              <a:rPr lang="fi-FI" u="sng" dirty="0">
                <a:solidFill>
                  <a:schemeClr val="hlink"/>
                </a:solidFill>
              </a:rPr>
              <a:t/>
            </a:r>
            <a:br>
              <a:rPr lang="fi-FI" u="sng" dirty="0">
                <a:solidFill>
                  <a:schemeClr val="hlink"/>
                </a:solidFill>
              </a:rPr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Kysymyksiä videosta:</a:t>
            </a:r>
          </a:p>
          <a:p>
            <a:pPr lvl="1">
              <a:spcBef>
                <a:spcPts val="400"/>
              </a:spcBef>
            </a:pPr>
            <a:r>
              <a:rPr lang="fi-FI" dirty="0"/>
              <a:t>Mitä se kertoo eduskunnasta?</a:t>
            </a:r>
          </a:p>
          <a:p>
            <a:pPr lvl="1">
              <a:spcBef>
                <a:spcPts val="400"/>
              </a:spcBef>
            </a:pPr>
            <a:r>
              <a:rPr lang="fi-FI" dirty="0"/>
              <a:t>Mitä se kertoo kansanedustajan työstä?</a:t>
            </a:r>
          </a:p>
          <a:p>
            <a:pPr lvl="1">
              <a:spcBef>
                <a:spcPts val="400"/>
              </a:spcBef>
            </a:pPr>
            <a:r>
              <a:rPr lang="fi-FI" dirty="0"/>
              <a:t>Minkälainen kuva eduskunnasta ja kansanedustajien työstä annetaan?</a:t>
            </a:r>
          </a:p>
          <a:p>
            <a:pPr lvl="1">
              <a:spcBef>
                <a:spcPts val="400"/>
              </a:spcBef>
            </a:pPr>
            <a:r>
              <a:rPr lang="fi-FI" dirty="0"/>
              <a:t>Minkälaisia tehokeinoja videolla käytetään?</a:t>
            </a:r>
          </a:p>
          <a:p>
            <a:pPr lvl="1">
              <a:spcBef>
                <a:spcPts val="400"/>
              </a:spcBef>
            </a:pPr>
            <a:r>
              <a:rPr lang="fi-FI" dirty="0"/>
              <a:t>Jos videolla tarkasteltaisiin eduskunnan työskentelyn negatiivisia puolia, mitä asioita siinä pitäisi mielestäsi käsitellä?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5131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391</TotalTime>
  <Words>173</Words>
  <Application>Microsoft Office PowerPoint</Application>
  <PresentationFormat>Näytössä katseltava diaesitys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Orgaaninen</vt:lpstr>
      <vt:lpstr>Eduskunta</vt:lpstr>
      <vt:lpstr>Suomen perustuslaki</vt:lpstr>
      <vt:lpstr>Eduskunta</vt:lpstr>
      <vt:lpstr>Eduskuntavaalit 2015</vt:lpstr>
      <vt:lpstr>Kouvolasta </vt:lpstr>
      <vt:lpstr>Kansanedustajan työ</vt:lpstr>
      <vt:lpstr>Eduskunnan tärkeimmät tehtävät</vt:lpstr>
      <vt:lpstr>Kansanedustajan mahdollisuudet</vt:lpstr>
      <vt:lpstr>https://www.youtube.com/watch?v=NaTZj1D5G14  </vt:lpstr>
    </vt:vector>
  </TitlesOfParts>
  <Company>Pohjois-Kymen Tieto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Eduskunta</dc:title>
  <dc:creator>Your User Name</dc:creator>
  <cp:lastModifiedBy>Helenius Niki</cp:lastModifiedBy>
  <cp:revision>24</cp:revision>
  <dcterms:created xsi:type="dcterms:W3CDTF">2011-06-13T09:13:20Z</dcterms:created>
  <dcterms:modified xsi:type="dcterms:W3CDTF">2018-03-21T12:19:06Z</dcterms:modified>
</cp:coreProperties>
</file>