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69" r:id="rId6"/>
    <p:sldId id="259" r:id="rId7"/>
    <p:sldId id="264" r:id="rId8"/>
    <p:sldId id="260" r:id="rId9"/>
    <p:sldId id="261" r:id="rId10"/>
    <p:sldId id="262" r:id="rId11"/>
    <p:sldId id="266" r:id="rId12"/>
    <p:sldId id="265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Muuttuva maailmantalous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Globalisaatio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361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Teollinen internet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Koneet viestivät keskenään ohjelmistojen avulla – tehokkuus nostaa tuottavuuden uudelle tasolle</a:t>
            </a:r>
          </a:p>
          <a:p>
            <a:r>
              <a:rPr lang="fi-FI" dirty="0" smtClean="0"/>
              <a:t>Digitaalinen kauppa kasvaa edelleen, samoin digitaaliset palvelut</a:t>
            </a:r>
          </a:p>
          <a:p>
            <a:r>
              <a:rPr lang="fi-FI" dirty="0" smtClean="0"/>
              <a:t>Verkossa vapaa nettikauppa kiristää kilpailua – vaikutus kauppataseeseen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8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532446"/>
            <a:ext cx="10162040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Vielä globalisaatiosta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Valtiot hitsatut yhteen, vaikka kiistelevät usein keskenään</a:t>
            </a:r>
          </a:p>
          <a:p>
            <a:r>
              <a:rPr lang="fi-FI" dirty="0" smtClean="0"/>
              <a:t>Aasia ja kehittyvät maat keskiluokkaistuvat kovaa vauhtia</a:t>
            </a:r>
          </a:p>
          <a:p>
            <a:r>
              <a:rPr lang="fi-FI" dirty="0" smtClean="0"/>
              <a:t>Globalisaation ja vapaakaupan hyödyt eivät jakaudu tasaisesti</a:t>
            </a:r>
          </a:p>
          <a:p>
            <a:r>
              <a:rPr lang="fi-FI" dirty="0" smtClean="0"/>
              <a:t>Yritysten tuotantoratkaisut vaikuttavat kohdemaihin</a:t>
            </a:r>
          </a:p>
          <a:p>
            <a:r>
              <a:rPr lang="fi-FI" dirty="0" smtClean="0"/>
              <a:t>Riittävätkö luonnonvarat jatkuvassa kilpailussa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09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48" y="416241"/>
            <a:ext cx="9876380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3" y="14944"/>
            <a:ext cx="4505334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Globaali talous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Hyödykkeet, pääomat ja työvoima liikkuvat – maailmanlaajuiset markkinat</a:t>
            </a:r>
          </a:p>
          <a:p>
            <a:r>
              <a:rPr lang="fi-FI" dirty="0" smtClean="0"/>
              <a:t>Valmistus ja kauppa kaikkialla</a:t>
            </a:r>
          </a:p>
          <a:p>
            <a:r>
              <a:rPr lang="fi-FI" dirty="0" smtClean="0"/>
              <a:t>Suuryritykset halpojen tuotannontekijöiden perässä</a:t>
            </a:r>
          </a:p>
          <a:p>
            <a:r>
              <a:rPr lang="fi-FI" dirty="0" smtClean="0"/>
              <a:t>Globalisaation vastakohtana lokalisaatio </a:t>
            </a:r>
            <a:r>
              <a:rPr lang="fi-FI" dirty="0" smtClean="0">
                <a:latin typeface="Calibri" panose="020F0502020204030204" pitchFamily="34" charset="0"/>
              </a:rPr>
              <a:t>→ ekologinen vaihtoehto</a:t>
            </a:r>
          </a:p>
          <a:p>
            <a:r>
              <a:rPr lang="fi-FI" u="sng" dirty="0" smtClean="0"/>
              <a:t>Miten näkyy jokapäiväisessä elämässä</a:t>
            </a:r>
            <a:r>
              <a:rPr lang="fi-FI" dirty="0" smtClean="0"/>
              <a:t>: hyödykkeitä kaikkialta, monikulttuurisuus opiskelussa tai työnteossa, työelämän murros ulkoistamisessa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Maailmankaupan toimijoita…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Perustana vapaakauppasopimukset – pois tulleista ja kaupan esteistä.</a:t>
            </a:r>
          </a:p>
          <a:p>
            <a:r>
              <a:rPr lang="fi-FI" dirty="0" smtClean="0"/>
              <a:t>Toimijoina esim. WTO, IMF (kansainvälinen valuuttarahasto) ja Maailmanpankki</a:t>
            </a:r>
          </a:p>
          <a:p>
            <a:pPr marL="0" indent="0">
              <a:buNone/>
            </a:pPr>
            <a:r>
              <a:rPr lang="fi-FI" dirty="0" smtClean="0"/>
              <a:t>→ IMF tilapäislainoja, maailmanpankki pyrkii köyhyyden vähentämiseen</a:t>
            </a:r>
          </a:p>
          <a:p>
            <a:r>
              <a:rPr lang="fi-FI" dirty="0" smtClean="0"/>
              <a:t>Lisäksi G20 </a:t>
            </a:r>
            <a:r>
              <a:rPr lang="fi-FI" sz="1600" dirty="0" smtClean="0"/>
              <a:t>(rikkaiden maiden talousfoorumi, talouskasvun edistäminen) </a:t>
            </a:r>
            <a:r>
              <a:rPr lang="fi-FI" dirty="0" smtClean="0"/>
              <a:t>ja G7 </a:t>
            </a:r>
            <a:r>
              <a:rPr lang="fi-FI" sz="1600" dirty="0" smtClean="0"/>
              <a:t>(johtavat teollisuusmaat, kansainvälisten ongelmien ratkaisu)</a:t>
            </a:r>
          </a:p>
          <a:p>
            <a:r>
              <a:rPr lang="fi-FI" dirty="0" smtClean="0"/>
              <a:t>OECD – taloudellisen kehityksen ja yhteistyön organisaatio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607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34000"/>
            <a:ext cx="9936000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 kauppajärjestö WTO </a:t>
            </a:r>
            <a:r>
              <a:rPr lang="fi-FI" sz="2000" dirty="0" smtClean="0"/>
              <a:t>(160 jäsenmaata)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Sopii kaupan säännöt ja pyrkii esteiden poistamiseen</a:t>
            </a:r>
          </a:p>
          <a:p>
            <a:r>
              <a:rPr lang="fi-FI" dirty="0" smtClean="0"/>
              <a:t>Samat säännöt kaikille, mutta esim. kehitysmaille mahdollisuus suojatulleihin</a:t>
            </a:r>
          </a:p>
          <a:p>
            <a:r>
              <a:rPr lang="fi-FI" dirty="0" smtClean="0"/>
              <a:t>Syytetty rikkaiden teollisuusmaiden suojelemisesta – salaiset neuvottelut</a:t>
            </a:r>
          </a:p>
          <a:p>
            <a:r>
              <a:rPr lang="fi-FI" dirty="0" smtClean="0"/>
              <a:t>Kansalaisjärjestöt pelkäävät että ihmisoikeudet unohtuvat kauppasopimusten taakse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98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71475"/>
            <a:ext cx="9525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Kuinka suuryritykset toimivat globaaleilla markkinoilla?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Halvan tuotannon perässä </a:t>
            </a:r>
          </a:p>
          <a:p>
            <a:r>
              <a:rPr lang="fi-FI" sz="3200" dirty="0" smtClean="0"/>
              <a:t>Ihmisoikeuskysymysten kunnioitus?</a:t>
            </a:r>
          </a:p>
          <a:p>
            <a:r>
              <a:rPr lang="fi-FI" sz="3200" dirty="0" smtClean="0"/>
              <a:t>Tuovat sekä vaurautta että laadukkaita tuotteita kohdemaihin</a:t>
            </a:r>
          </a:p>
          <a:p>
            <a:r>
              <a:rPr lang="fi-FI" sz="3200" dirty="0" smtClean="0"/>
              <a:t>Pakottavat verokilpailuun köyhiä valtioita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0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tarkoittaa yritysten yhteiskuntavastuu?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Vapaaehtoisesti yhteiskunnan edut huomioon</a:t>
            </a:r>
          </a:p>
          <a:p>
            <a:r>
              <a:rPr lang="fi-FI" sz="3200" dirty="0" smtClean="0"/>
              <a:t>Ei syyllisty korruptioon tai harmaaseen talouteen</a:t>
            </a:r>
          </a:p>
          <a:p>
            <a:r>
              <a:rPr lang="fi-FI" sz="3200" dirty="0" smtClean="0"/>
              <a:t>Ihmisoikeudet</a:t>
            </a:r>
          </a:p>
          <a:p>
            <a:r>
              <a:rPr lang="fi-FI" sz="3200" dirty="0" smtClean="0"/>
              <a:t>Ekologisuus</a:t>
            </a:r>
            <a:endParaRPr lang="fi-FI" sz="32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6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ini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Berliini</Template>
  <TotalTime>244</TotalTime>
  <Words>242</Words>
  <Application>Microsoft Office PowerPoint</Application>
  <PresentationFormat>Laajakuva</PresentationFormat>
  <Paragraphs>39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Berliini</vt:lpstr>
      <vt:lpstr>Muuttuva maailmantalous</vt:lpstr>
      <vt:lpstr>PowerPoint-esitys</vt:lpstr>
      <vt:lpstr>Globaali talous</vt:lpstr>
      <vt:lpstr>Maailmankaupan toimijoita…</vt:lpstr>
      <vt:lpstr>PowerPoint-esitys</vt:lpstr>
      <vt:lpstr>Maailman kauppajärjestö WTO (160 jäsenmaata)</vt:lpstr>
      <vt:lpstr>PowerPoint-esitys</vt:lpstr>
      <vt:lpstr>Kuinka suuryritykset toimivat globaaleilla markkinoilla?</vt:lpstr>
      <vt:lpstr>Mitä tarkoittaa yritysten yhteiskuntavastuu?</vt:lpstr>
      <vt:lpstr>Teollinen internet</vt:lpstr>
      <vt:lpstr>PowerPoint-esitys</vt:lpstr>
      <vt:lpstr>Vielä globalisaatiosta</vt:lpstr>
      <vt:lpstr>PowerPoint-esitys</vt:lpstr>
      <vt:lpstr>PowerPoint-esitys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Muuttuva maailmantalous</dc:title>
  <dc:creator>Helenius Niki</dc:creator>
  <cp:lastModifiedBy>Helenius Niki</cp:lastModifiedBy>
  <cp:revision>14</cp:revision>
  <dcterms:created xsi:type="dcterms:W3CDTF">2018-06-12T02:31:00Z</dcterms:created>
  <dcterms:modified xsi:type="dcterms:W3CDTF">2018-06-13T10:20:01Z</dcterms:modified>
</cp:coreProperties>
</file>