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8b_6U9P8g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Julkinen hallinto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Hyvä hallintotapa ja sen perusteet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08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713" y="-189290"/>
            <a:ext cx="4962574" cy="7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3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Julkisen vallan toiminta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Aiemmin olemme käsitelleet yksityisoikeudellisia ja rikosoikeudellisia teemoja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Julkisoikeudelliset säädökset ovat hallintoa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Esim. opettajan valinta virkaan on hallintopäätös, opettajan työ on hallintotoimintaa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Hallintolainkäytöllä valvotaan toimien oikeellisuutta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889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Hallinnon tasot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800" b="1" dirty="0" smtClean="0"/>
              <a:t>Paikallishallinto: </a:t>
            </a:r>
            <a:r>
              <a:rPr lang="fi-FI" sz="2800" dirty="0" smtClean="0"/>
              <a:t>perusyksikkönä kunta ja sen toimielimet. Valtion osalta paikallishallinto hoitaa mm. poliisi tai maistraatti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b="1" dirty="0" smtClean="0"/>
              <a:t>Aluehallinto</a:t>
            </a:r>
            <a:r>
              <a:rPr lang="fi-FI" sz="2800" dirty="0" smtClean="0"/>
              <a:t>: Kuntayhtymät ja maakunnat, esim. sairaanhoitopiirit. Valtion aluehallintoa hoitavat ELY-keskukset ja aluehallintovirastot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b="1" dirty="0" smtClean="0"/>
              <a:t>Keskushallinto: </a:t>
            </a:r>
            <a:r>
              <a:rPr lang="fi-FI" sz="2800" dirty="0" smtClean="0"/>
              <a:t>valtioneuvosto ja ministeriöt ja niiden alaiset keskusvirastot</a:t>
            </a:r>
          </a:p>
        </p:txBody>
      </p:sp>
    </p:spTree>
    <p:extLst>
      <p:ext uri="{BB962C8B-B14F-4D97-AF65-F5344CB8AC3E}">
        <p14:creationId xmlns:p14="http://schemas.microsoft.com/office/powerpoint/2010/main" val="51318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Asiakirjat ovat pääosin julkisia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Hallintolaissa määritellään hyvän hallinnon perusteet ja asiassa noudatettava menettelytapa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Viranomaistoiminnassa on tarkoitus siirtyä entistä enemmän sähköiseen toimintaan – sähköiset asiakirjat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800" dirty="0" smtClean="0"/>
              <a:t>Hyvän hallinnon perusteet: tasapuolisuus ja puolueettomuus, asianmukainen palvelu, neuvontavelvollisuus, asiallinen ja selkeä kieli sekä viranomaisten keskinäinen </a:t>
            </a:r>
            <a:r>
              <a:rPr lang="fi-FI" sz="2800" dirty="0" smtClean="0"/>
              <a:t>yhteistyö, ohjeet muutoksen hakuun</a:t>
            </a:r>
            <a:endParaRPr 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70989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Hallintoasian käsittely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 smtClean="0"/>
              <a:t>Asianosainen on se, jonka asiaa käsitellään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err="1" smtClean="0"/>
              <a:t>Vireilletulo</a:t>
            </a:r>
            <a:r>
              <a:rPr lang="fi-FI" dirty="0" smtClean="0"/>
              <a:t>, kun se saapuu viranomaiselle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Asian selvittely, asianosaisen oikeusturva taataan, ja yleiset vaatimukset täytetään(viivytyksettä, esteellisyys, kuulemiset ym.)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Ratkaisu kirjallisesti, ja perustelut, mahdollinen valitusosoitus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Tiedoksianto asianosaiselle mahdollisimman nopeasti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Muutoksenhakuohjeet sisältyvät päätökseen – oikaisuvaatimus samalle virkamiehelle, joka päätöksen on tehnyt, hallintovalitus hallinto-oikeuteen (30 pv kirjallisesti)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433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Muutoksenhaku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Pieniin virheisiin (päivämäärät ym.) voi hakea heti muutosta asianosaiselta viranomaiselta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 Muut muutoksenhakutavat ovat oikaisuvaatimus ja valitus. (Tehdystä päätöksestä tulee ilmetä oikaisuvaatimusohjeet tai valitusosoitus)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Oikaisuvaatimus tehdään kirjallisesti ja yllensä samalla viranomaiselle, joka asian on käsitellyt. (30 vrk päätöksen tiedoksisaamisesta). Mitä oikaisua vaaditaan ja millä perusteella!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Mikäli oikaisuvaatimus ei johda toivottuun lopputulokseen – valitusoikeus hallinto-oikeuteen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Valtion viranomaisen toiminnasta tehty valitus on hallintovalitus, kuntaviranomaisen päätöksestä kunnallisvalitus (molemmat hallinto-oikeuteen)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Viranomaisen toiminnasta voi myös kantelun, yleensä oikeuskanslerille tai eduskunnan oikeusasiamiehelle tai jopa EU:n oikeusasiamiehelle.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hlinkClick r:id="rId2"/>
              </a:rPr>
              <a:t>https://</a:t>
            </a:r>
            <a:r>
              <a:rPr lang="fi-FI" dirty="0" smtClean="0">
                <a:hlinkClick r:id="rId2"/>
              </a:rPr>
              <a:t>www.youtube.com/watch?v=g8b_6U9P8g4</a:t>
            </a:r>
            <a:r>
              <a:rPr lang="fi-FI" dirty="0" smtClean="0"/>
              <a:t> 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143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294</Words>
  <Application>Microsoft Office PowerPoint</Application>
  <PresentationFormat>Laajakuva</PresentationFormat>
  <Paragraphs>31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</vt:lpstr>
      <vt:lpstr>Julkinen hallinto</vt:lpstr>
      <vt:lpstr>PowerPoint-esitys</vt:lpstr>
      <vt:lpstr>Julkisen vallan toiminta</vt:lpstr>
      <vt:lpstr>Hallinnon tasot</vt:lpstr>
      <vt:lpstr>Hallinto</vt:lpstr>
      <vt:lpstr>Hallintoasian käsittely</vt:lpstr>
      <vt:lpstr>Muutoksenhaku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Julkinen hallinto</dc:title>
  <dc:creator>Helenius Niki</dc:creator>
  <cp:lastModifiedBy>Helenius Niki</cp:lastModifiedBy>
  <cp:revision>8</cp:revision>
  <dcterms:created xsi:type="dcterms:W3CDTF">2016-10-12T16:12:00Z</dcterms:created>
  <dcterms:modified xsi:type="dcterms:W3CDTF">2021-03-31T05:04:14Z</dcterms:modified>
</cp:coreProperties>
</file>