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905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576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121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332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61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737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13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483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95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561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102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1CDF9-E03A-45BF-9A80-5375357497BA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605A8-AF31-4B4B-A55C-3D4490D1A1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404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INSTRUMENTAALI</a:t>
            </a:r>
            <a:endParaRPr lang="fi-FI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fi-FI" sz="5400" b="1" dirty="0" smtClean="0">
                <a:ln/>
                <a:solidFill>
                  <a:schemeClr val="accent4"/>
                </a:solidFill>
              </a:rPr>
              <a:t>substantiivit</a:t>
            </a:r>
            <a:endParaRPr lang="fi-FI" sz="54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95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</a:t>
            </a:r>
            <a:r>
              <a:rPr lang="fi-FI" dirty="0" smtClean="0"/>
              <a:t>          </a:t>
            </a:r>
            <a:r>
              <a:rPr lang="ru-RU" dirty="0" smtClean="0"/>
              <a:t> </a:t>
            </a:r>
            <a:r>
              <a:rPr lang="fi-FI" dirty="0" smtClean="0">
                <a:solidFill>
                  <a:srgbClr val="FF0000"/>
                </a:solidFill>
              </a:rPr>
              <a:t>MUISTA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ДРУЗЬЯ – С ДРУЗЬЯМИ</a:t>
            </a:r>
          </a:p>
          <a:p>
            <a:r>
              <a:rPr lang="ru-RU" dirty="0" smtClean="0"/>
              <a:t>РОДИТЕЛИ -  С РОДИТЕЛЯМИ</a:t>
            </a:r>
          </a:p>
          <a:p>
            <a:r>
              <a:rPr lang="ru-RU" dirty="0" smtClean="0"/>
              <a:t>СОСЕДИ – С СОСЕДЯМИ</a:t>
            </a:r>
          </a:p>
          <a:p>
            <a:r>
              <a:rPr lang="ru-RU" dirty="0" smtClean="0"/>
              <a:t>БРАТЬЯ – С БРАТЬЯМИ</a:t>
            </a:r>
          </a:p>
          <a:p>
            <a:r>
              <a:rPr lang="ru-RU" dirty="0" smtClean="0"/>
              <a:t>ДЕТИ – С ДЕТЬМИ</a:t>
            </a:r>
          </a:p>
          <a:p>
            <a:r>
              <a:rPr lang="ru-RU" dirty="0" smtClean="0"/>
              <a:t>ЛЮДИ – С ЛЮДЬМИ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923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              </a:t>
            </a:r>
            <a:r>
              <a:rPr lang="fi-FI" dirty="0" smtClean="0">
                <a:solidFill>
                  <a:schemeClr val="accent5">
                    <a:lumMod val="50000"/>
                  </a:schemeClr>
                </a:solidFill>
              </a:rPr>
              <a:t>KÄYTTÖ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БЫТЬ			   </a:t>
            </a:r>
            <a:r>
              <a:rPr lang="ru-RU" dirty="0" smtClean="0">
                <a:solidFill>
                  <a:srgbClr val="FF0000"/>
                </a:solidFill>
              </a:rPr>
              <a:t>ВРАЧ</a:t>
            </a:r>
            <a:r>
              <a:rPr lang="ru-RU" u="sng" dirty="0" smtClean="0">
                <a:solidFill>
                  <a:srgbClr val="FF0000"/>
                </a:solidFill>
              </a:rPr>
              <a:t>ОМ</a:t>
            </a:r>
          </a:p>
          <a:p>
            <a:r>
              <a:rPr lang="ru-RU" dirty="0" smtClean="0"/>
              <a:t>РАБОТАТЬ    </a:t>
            </a:r>
            <a:r>
              <a:rPr lang="fi-FI" dirty="0" smtClean="0"/>
              <a:t>+ </a:t>
            </a:r>
            <a:r>
              <a:rPr lang="ru-RU" dirty="0" smtClean="0"/>
              <a:t>КЕМ?         </a:t>
            </a:r>
            <a:r>
              <a:rPr lang="ru-RU" dirty="0" smtClean="0">
                <a:solidFill>
                  <a:srgbClr val="FF0000"/>
                </a:solidFill>
              </a:rPr>
              <a:t>МЕДСЕСТР</a:t>
            </a:r>
            <a:r>
              <a:rPr lang="ru-RU" u="sng" dirty="0" smtClean="0">
                <a:solidFill>
                  <a:srgbClr val="FF0000"/>
                </a:solidFill>
              </a:rPr>
              <a:t>ОЙ</a:t>
            </a:r>
          </a:p>
          <a:p>
            <a:r>
              <a:rPr lang="ru-RU" dirty="0" smtClean="0"/>
              <a:t>СТАТЬ 			   </a:t>
            </a:r>
            <a:r>
              <a:rPr lang="ru-RU" dirty="0" smtClean="0">
                <a:solidFill>
                  <a:srgbClr val="FF0000"/>
                </a:solidFill>
              </a:rPr>
              <a:t>УЧИТЕЛ</a:t>
            </a:r>
            <a:r>
              <a:rPr lang="ru-RU" u="sng" dirty="0" smtClean="0">
                <a:solidFill>
                  <a:srgbClr val="FF0000"/>
                </a:solidFill>
              </a:rPr>
              <a:t>ЕМ</a:t>
            </a:r>
            <a:endParaRPr lang="ru-RU" u="sng" dirty="0">
              <a:solidFill>
                <a:srgbClr val="FF0000"/>
              </a:solidFill>
            </a:endParaRPr>
          </a:p>
          <a:p>
            <a:r>
              <a:rPr lang="ru-RU" dirty="0" smtClean="0"/>
              <a:t>СДЕЛАТЬ 		              </a:t>
            </a:r>
            <a:r>
              <a:rPr lang="ru-RU" dirty="0" smtClean="0">
                <a:solidFill>
                  <a:srgbClr val="FF0000"/>
                </a:solidFill>
              </a:rPr>
              <a:t>КРАСИВОЙ/СТРОЙНЫМ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ЗАНИМАТЬСЯ			</a:t>
            </a:r>
            <a:r>
              <a:rPr lang="ru-RU" dirty="0" smtClean="0">
                <a:solidFill>
                  <a:srgbClr val="FF0000"/>
                </a:solidFill>
              </a:rPr>
              <a:t>СПОРТ</a:t>
            </a:r>
            <a:r>
              <a:rPr lang="ru-RU" u="sng" dirty="0" smtClean="0">
                <a:solidFill>
                  <a:srgbClr val="FF0000"/>
                </a:solidFill>
              </a:rPr>
              <a:t>ОМ</a:t>
            </a:r>
            <a:endParaRPr lang="ru-RU" u="sng" dirty="0" smtClean="0"/>
          </a:p>
          <a:p>
            <a:pPr marL="0" indent="0">
              <a:buNone/>
            </a:pPr>
            <a:r>
              <a:rPr lang="ru-RU" dirty="0" smtClean="0"/>
              <a:t>УВЛЕКАТЬСЯ         + ЧЕМ?	</a:t>
            </a:r>
            <a:r>
              <a:rPr lang="ru-RU" dirty="0" smtClean="0">
                <a:solidFill>
                  <a:srgbClr val="FF0000"/>
                </a:solidFill>
              </a:rPr>
              <a:t>МУЗЫК</a:t>
            </a:r>
            <a:r>
              <a:rPr lang="ru-RU" u="sng" dirty="0" smtClean="0">
                <a:solidFill>
                  <a:srgbClr val="FF0000"/>
                </a:solidFill>
              </a:rPr>
              <a:t>ОЙ</a:t>
            </a:r>
            <a:endParaRPr lang="ru-RU" u="sng" dirty="0" smtClean="0"/>
          </a:p>
          <a:p>
            <a:pPr marL="0" indent="0">
              <a:buNone/>
            </a:pPr>
            <a:r>
              <a:rPr lang="ru-RU" dirty="0" smtClean="0"/>
              <a:t>ИНТЕРЕСОВАТЬСЯ                       </a:t>
            </a:r>
            <a:r>
              <a:rPr lang="ru-RU" dirty="0" smtClean="0">
                <a:solidFill>
                  <a:srgbClr val="FF0000"/>
                </a:solidFill>
              </a:rPr>
              <a:t>ПЛАВАНИ</a:t>
            </a:r>
            <a:r>
              <a:rPr lang="ru-RU" u="sng" dirty="0" smtClean="0">
                <a:solidFill>
                  <a:srgbClr val="FF0000"/>
                </a:solidFill>
              </a:rPr>
              <a:t>ЕМ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5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	</a:t>
            </a:r>
            <a:r>
              <a:rPr lang="fi-FI" dirty="0" smtClean="0">
                <a:solidFill>
                  <a:schemeClr val="accent5">
                    <a:lumMod val="50000"/>
                  </a:schemeClr>
                </a:solidFill>
              </a:rPr>
              <a:t>PREPOSITIOT</a:t>
            </a:r>
            <a:endParaRPr lang="fi-FI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969317"/>
            <a:ext cx="10515600" cy="4351338"/>
          </a:xfrm>
        </p:spPr>
        <p:txBody>
          <a:bodyPr/>
          <a:lstStyle/>
          <a:p>
            <a:r>
              <a:rPr lang="fi-FI" dirty="0" smtClean="0"/>
              <a:t>C -  KANSSA</a:t>
            </a:r>
          </a:p>
          <a:p>
            <a:r>
              <a:rPr lang="fi-FI" dirty="0" smtClean="0"/>
              <a:t>M</a:t>
            </a:r>
            <a:r>
              <a:rPr lang="ru-RU" dirty="0" smtClean="0"/>
              <a:t>ЕЖДУ</a:t>
            </a:r>
            <a:r>
              <a:rPr lang="fi-FI" dirty="0" smtClean="0"/>
              <a:t> - VÄLISSÄ</a:t>
            </a:r>
            <a:endParaRPr lang="ru-RU" dirty="0" smtClean="0"/>
          </a:p>
          <a:p>
            <a:r>
              <a:rPr lang="ru-RU" dirty="0" smtClean="0"/>
              <a:t>РЯДОМ</a:t>
            </a:r>
            <a:r>
              <a:rPr lang="fi-FI" dirty="0" smtClean="0"/>
              <a:t> - VIERESSÄ</a:t>
            </a:r>
            <a:endParaRPr lang="ru-RU" dirty="0" smtClean="0"/>
          </a:p>
          <a:p>
            <a:r>
              <a:rPr lang="ru-RU" dirty="0" smtClean="0"/>
              <a:t>ПЕРЕД</a:t>
            </a:r>
            <a:r>
              <a:rPr lang="fi-FI" dirty="0" smtClean="0"/>
              <a:t> – EDESSÄ, ENNEN</a:t>
            </a:r>
            <a:endParaRPr lang="ru-RU" dirty="0" smtClean="0"/>
          </a:p>
          <a:p>
            <a:r>
              <a:rPr lang="ru-RU" dirty="0" smtClean="0"/>
              <a:t>ЗА</a:t>
            </a:r>
            <a:r>
              <a:rPr lang="fi-FI" dirty="0" smtClean="0"/>
              <a:t> - TAKANA</a:t>
            </a:r>
            <a:endParaRPr lang="ru-RU" dirty="0" smtClean="0"/>
          </a:p>
          <a:p>
            <a:r>
              <a:rPr lang="ru-RU" dirty="0" smtClean="0"/>
              <a:t>НАД</a:t>
            </a:r>
            <a:r>
              <a:rPr lang="fi-FI" dirty="0" smtClean="0"/>
              <a:t> - YLÄPUOLELLA</a:t>
            </a:r>
            <a:endParaRPr lang="ru-RU" dirty="0" smtClean="0"/>
          </a:p>
          <a:p>
            <a:r>
              <a:rPr lang="ru-RU" dirty="0" smtClean="0"/>
              <a:t>ПОД</a:t>
            </a:r>
            <a:r>
              <a:rPr lang="fi-FI" dirty="0" smtClean="0"/>
              <a:t> - ALLA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93717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   </a:t>
            </a:r>
            <a:r>
              <a:rPr lang="fi-FI" b="1" dirty="0">
                <a:solidFill>
                  <a:srgbClr val="00B050"/>
                </a:solidFill>
              </a:rPr>
              <a:t>AJANILMAUKSET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ЗИМОЙ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ВЕСНОЙ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ЛЕТОМ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ОСЕНЬЮ</a:t>
            </a:r>
          </a:p>
          <a:p>
            <a:endParaRPr lang="ru-RU" dirty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УТРОМ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ДНЁМ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ВЕЧЕРОМ</a:t>
            </a:r>
          </a:p>
          <a:p>
            <a:r>
              <a:rPr lang="ru-RU" dirty="0" smtClean="0"/>
              <a:t>НОЧЬЮ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06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                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    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MYÖS</a:t>
            </a:r>
            <a:endParaRPr lang="fi-FI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VÄLINE  </a:t>
            </a:r>
            <a:r>
              <a:rPr lang="fi-FI" dirty="0" smtClean="0"/>
              <a:t>-   </a:t>
            </a:r>
            <a:r>
              <a:rPr lang="ru-RU" dirty="0" smtClean="0"/>
              <a:t>КАРАНДАШОМ, РУЧКОЙ, ПИЛОЙ</a:t>
            </a:r>
          </a:p>
          <a:p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TYYTYVÄINEN</a:t>
            </a:r>
            <a:r>
              <a:rPr lang="fi-FI" dirty="0" smtClean="0"/>
              <a:t>: </a:t>
            </a:r>
            <a:r>
              <a:rPr lang="ru-RU" dirty="0" smtClean="0"/>
              <a:t>ДОВОЛЕН/ДОВОЛЬНА/ДОВОЛЬНО/ДОВОЛЬНЫ </a:t>
            </a:r>
          </a:p>
          <a:p>
            <a:pPr marL="0" indent="0">
              <a:buNone/>
            </a:pPr>
            <a:r>
              <a:rPr lang="ru-RU" dirty="0" smtClean="0"/>
              <a:t> + ЧЕМ?  РАБОТОЙ, УРОКОМ</a:t>
            </a:r>
          </a:p>
          <a:p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SANONNAT:</a:t>
            </a:r>
          </a:p>
          <a:p>
            <a:r>
              <a:rPr lang="ru-RU" dirty="0" smtClean="0"/>
              <a:t>С УДОВОЛЬСТВИЕМ  </a:t>
            </a:r>
            <a:r>
              <a:rPr lang="fi-FI" dirty="0" smtClean="0"/>
              <a:t>-MIELELLÄÄN</a:t>
            </a:r>
            <a:endParaRPr lang="ru-RU" dirty="0" smtClean="0"/>
          </a:p>
          <a:p>
            <a:r>
              <a:rPr lang="ru-RU" dirty="0" smtClean="0"/>
              <a:t>ПЕШКОМ</a:t>
            </a:r>
            <a:r>
              <a:rPr lang="fi-FI" dirty="0" smtClean="0"/>
              <a:t> - JALKAISIN</a:t>
            </a:r>
            <a:endParaRPr lang="ru-RU" dirty="0" smtClean="0"/>
          </a:p>
          <a:p>
            <a:r>
              <a:rPr lang="ru-RU" dirty="0" smtClean="0"/>
              <a:t>ВМЕСТЕ С</a:t>
            </a:r>
            <a:r>
              <a:rPr lang="fi-FI" dirty="0" smtClean="0"/>
              <a:t> – YHDESSÄ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5396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			     </a:t>
            </a:r>
            <a:r>
              <a:rPr lang="fi-FI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MUODODTUS</a:t>
            </a:r>
            <a:endParaRPr lang="fi-FI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MASKULIINIT</a:t>
            </a:r>
          </a:p>
          <a:p>
            <a:pPr marL="0" indent="0">
              <a:buNone/>
            </a:pPr>
            <a:r>
              <a:rPr lang="ru-RU" dirty="0" smtClean="0"/>
              <a:t>ДРУ</a:t>
            </a:r>
            <a:r>
              <a:rPr lang="ru-RU" dirty="0" smtClean="0">
                <a:solidFill>
                  <a:srgbClr val="FF0000"/>
                </a:solidFill>
              </a:rPr>
              <a:t>Г</a:t>
            </a:r>
            <a:r>
              <a:rPr lang="ru-RU" dirty="0" smtClean="0"/>
              <a:t>  ----- ДРУГ</a:t>
            </a:r>
            <a:r>
              <a:rPr lang="ru-RU" dirty="0" smtClean="0">
                <a:solidFill>
                  <a:srgbClr val="FF0000"/>
                </a:solidFill>
              </a:rPr>
              <a:t>ОМ			</a:t>
            </a:r>
            <a:r>
              <a:rPr lang="fi-FI" dirty="0" smtClean="0">
                <a:solidFill>
                  <a:srgbClr val="FF0000"/>
                </a:solidFill>
              </a:rPr>
              <a:t>KONSONANTTI + OM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АНДРЕ</a:t>
            </a:r>
            <a:r>
              <a:rPr lang="ru-RU" dirty="0" smtClean="0">
                <a:solidFill>
                  <a:srgbClr val="FF0000"/>
                </a:solidFill>
              </a:rPr>
              <a:t>Й</a:t>
            </a:r>
            <a:r>
              <a:rPr lang="ru-RU" dirty="0" smtClean="0"/>
              <a:t> ---- АНДРЕ</a:t>
            </a:r>
            <a:r>
              <a:rPr lang="ru-RU" dirty="0" smtClean="0">
                <a:solidFill>
                  <a:srgbClr val="FF0000"/>
                </a:solidFill>
              </a:rPr>
              <a:t>ЕМ</a:t>
            </a:r>
            <a:r>
              <a:rPr lang="fi-FI" dirty="0" smtClean="0">
                <a:solidFill>
                  <a:srgbClr val="FF0000"/>
                </a:solidFill>
              </a:rPr>
              <a:t>		</a:t>
            </a:r>
            <a:r>
              <a:rPr lang="ru-RU" dirty="0" smtClean="0">
                <a:solidFill>
                  <a:srgbClr val="FF0000"/>
                </a:solidFill>
              </a:rPr>
              <a:t>Й </a:t>
            </a:r>
            <a:r>
              <a:rPr lang="fi-FI" dirty="0" smtClean="0">
                <a:solidFill>
                  <a:srgbClr val="FF0000"/>
                </a:solidFill>
              </a:rPr>
              <a:t>pois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fi-FI" dirty="0" smtClean="0">
                <a:solidFill>
                  <a:srgbClr val="FF0000"/>
                </a:solidFill>
              </a:rPr>
              <a:t>+ </a:t>
            </a:r>
            <a:r>
              <a:rPr lang="ru-RU" dirty="0" smtClean="0">
                <a:solidFill>
                  <a:srgbClr val="FF0000"/>
                </a:solidFill>
              </a:rPr>
              <a:t> ЕМ</a:t>
            </a:r>
          </a:p>
          <a:p>
            <a:pPr marL="0" indent="0">
              <a:buNone/>
            </a:pPr>
            <a:r>
              <a:rPr lang="ru-RU" dirty="0" smtClean="0"/>
              <a:t>ИГОР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 --- ИГОР</a:t>
            </a:r>
            <a:r>
              <a:rPr lang="ru-RU" dirty="0" smtClean="0">
                <a:solidFill>
                  <a:srgbClr val="FF0000"/>
                </a:solidFill>
              </a:rPr>
              <a:t>ЕМ			Ь </a:t>
            </a:r>
            <a:r>
              <a:rPr lang="fi-FI" dirty="0" smtClean="0">
                <a:solidFill>
                  <a:srgbClr val="FF0000"/>
                </a:solidFill>
              </a:rPr>
              <a:t>pois 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smtClean="0">
                <a:solidFill>
                  <a:srgbClr val="FF0000"/>
                </a:solidFill>
              </a:rPr>
              <a:t>+ </a:t>
            </a:r>
            <a:r>
              <a:rPr lang="ru-RU" dirty="0" smtClean="0">
                <a:solidFill>
                  <a:srgbClr val="FF0000"/>
                </a:solidFill>
              </a:rPr>
              <a:t> ЕМ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 smtClean="0"/>
              <a:t>FEMINIINIT</a:t>
            </a:r>
          </a:p>
          <a:p>
            <a:pPr marL="0" indent="0">
              <a:buNone/>
            </a:pPr>
            <a:r>
              <a:rPr lang="ru-RU" dirty="0" smtClean="0"/>
              <a:t>МАМ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 ---- МАМ</a:t>
            </a:r>
            <a:r>
              <a:rPr lang="ru-RU" dirty="0" smtClean="0">
                <a:solidFill>
                  <a:srgbClr val="FF0000"/>
                </a:solidFill>
              </a:rPr>
              <a:t>ОЙ</a:t>
            </a:r>
            <a:r>
              <a:rPr lang="ru-RU" dirty="0" smtClean="0"/>
              <a:t> 			</a:t>
            </a:r>
            <a:r>
              <a:rPr lang="ru-RU" dirty="0" smtClean="0">
                <a:solidFill>
                  <a:srgbClr val="FF0000"/>
                </a:solidFill>
              </a:rPr>
              <a:t>А </a:t>
            </a:r>
            <a:r>
              <a:rPr lang="fi-FI" dirty="0" smtClean="0">
                <a:solidFill>
                  <a:srgbClr val="FF0000"/>
                </a:solidFill>
              </a:rPr>
              <a:t>pois + </a:t>
            </a:r>
            <a:r>
              <a:rPr lang="ru-RU" dirty="0" smtClean="0">
                <a:solidFill>
                  <a:srgbClr val="FF0000"/>
                </a:solidFill>
              </a:rPr>
              <a:t>ОЙ             ПЕВИ</a:t>
            </a:r>
            <a:r>
              <a:rPr lang="ru-RU" u="sng" dirty="0" smtClean="0">
                <a:solidFill>
                  <a:srgbClr val="FF0000"/>
                </a:solidFill>
              </a:rPr>
              <a:t>Ц</a:t>
            </a:r>
            <a:r>
              <a:rPr lang="ru-RU" dirty="0" smtClean="0">
                <a:solidFill>
                  <a:srgbClr val="FF0000"/>
                </a:solidFill>
              </a:rPr>
              <a:t>А – ПЕВИЦ</a:t>
            </a:r>
            <a:r>
              <a:rPr lang="ru-RU" u="sng" dirty="0" smtClean="0">
                <a:solidFill>
                  <a:srgbClr val="FF0000"/>
                </a:solidFill>
              </a:rPr>
              <a:t>ЕЙ</a:t>
            </a:r>
            <a:r>
              <a:rPr lang="ru-RU" dirty="0" smtClean="0">
                <a:solidFill>
                  <a:srgbClr val="FF0000"/>
                </a:solidFill>
              </a:rPr>
              <a:t>!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ТЁТ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  ---- ТЁТ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  <a:r>
              <a:rPr lang="ru-RU" dirty="0" smtClean="0"/>
              <a:t>			</a:t>
            </a:r>
            <a:r>
              <a:rPr lang="ru-RU" dirty="0" smtClean="0">
                <a:solidFill>
                  <a:srgbClr val="FF0000"/>
                </a:solidFill>
              </a:rPr>
              <a:t>Я </a:t>
            </a:r>
            <a:r>
              <a:rPr lang="fi-FI" dirty="0" smtClean="0">
                <a:solidFill>
                  <a:srgbClr val="FF0000"/>
                </a:solidFill>
              </a:rPr>
              <a:t>pois + 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НОЧ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  ---- НОЧЬ</a:t>
            </a:r>
            <a:r>
              <a:rPr lang="ru-RU" dirty="0" smtClean="0">
                <a:solidFill>
                  <a:srgbClr val="FF0000"/>
                </a:solidFill>
              </a:rPr>
              <a:t>Ю</a:t>
            </a:r>
            <a:r>
              <a:rPr lang="ru-RU" dirty="0" smtClean="0"/>
              <a:t>			</a:t>
            </a:r>
            <a:r>
              <a:rPr lang="ru-RU" dirty="0" smtClean="0">
                <a:solidFill>
                  <a:srgbClr val="FF0000"/>
                </a:solidFill>
              </a:rPr>
              <a:t>Ь 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fi-FI" dirty="0" smtClean="0">
                <a:solidFill>
                  <a:srgbClr val="FF0000"/>
                </a:solidFill>
              </a:rPr>
              <a:t>+ </a:t>
            </a:r>
            <a:r>
              <a:rPr lang="ru-RU" dirty="0" smtClean="0">
                <a:solidFill>
                  <a:srgbClr val="FF0000"/>
                </a:solidFill>
              </a:rPr>
              <a:t>  Ю</a:t>
            </a:r>
          </a:p>
          <a:p>
            <a:r>
              <a:rPr lang="fi-FI" dirty="0" smtClean="0"/>
              <a:t>NEUTRIT</a:t>
            </a:r>
          </a:p>
          <a:p>
            <a:r>
              <a:rPr lang="ru-RU" dirty="0" smtClean="0"/>
              <a:t>ОКН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 ---- ОКН</a:t>
            </a:r>
            <a:r>
              <a:rPr lang="ru-RU" dirty="0" smtClean="0">
                <a:solidFill>
                  <a:srgbClr val="FF0000"/>
                </a:solidFill>
              </a:rPr>
              <a:t>ОМ</a:t>
            </a:r>
            <a:r>
              <a:rPr lang="ru-RU" dirty="0" smtClean="0"/>
              <a:t>			</a:t>
            </a:r>
            <a:r>
              <a:rPr lang="ru-RU" dirty="0" smtClean="0">
                <a:solidFill>
                  <a:srgbClr val="FF0000"/>
                </a:solidFill>
              </a:rPr>
              <a:t>О </a:t>
            </a:r>
            <a:r>
              <a:rPr lang="fi-FI" dirty="0" smtClean="0">
                <a:solidFill>
                  <a:srgbClr val="FF0000"/>
                </a:solidFill>
              </a:rPr>
              <a:t>pois + </a:t>
            </a:r>
            <a:r>
              <a:rPr lang="ru-RU" dirty="0" smtClean="0">
                <a:solidFill>
                  <a:srgbClr val="FF0000"/>
                </a:solidFill>
              </a:rPr>
              <a:t>ОМ</a:t>
            </a:r>
            <a:endParaRPr lang="ru-RU" dirty="0" smtClean="0"/>
          </a:p>
          <a:p>
            <a:r>
              <a:rPr lang="ru-RU" dirty="0" smtClean="0"/>
              <a:t>МОР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 ---- МОР</a:t>
            </a:r>
            <a:r>
              <a:rPr lang="ru-RU" dirty="0" smtClean="0">
                <a:solidFill>
                  <a:srgbClr val="FF0000"/>
                </a:solidFill>
              </a:rPr>
              <a:t>ЕМ			Е </a:t>
            </a:r>
            <a:r>
              <a:rPr lang="fi-FI" dirty="0" smtClean="0">
                <a:solidFill>
                  <a:srgbClr val="FF0000"/>
                </a:solidFill>
              </a:rPr>
              <a:t>pois + </a:t>
            </a:r>
            <a:r>
              <a:rPr lang="ru-RU" dirty="0" smtClean="0">
                <a:solidFill>
                  <a:srgbClr val="FF0000"/>
                </a:solidFill>
              </a:rPr>
              <a:t>ЕМ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74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                         ADJEKTIIVIT</a:t>
            </a:r>
            <a:endParaRPr lang="fi-FI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 marL="0" indent="0">
              <a:buNone/>
            </a:pPr>
            <a:r>
              <a:rPr lang="ru-RU" sz="3200" dirty="0" smtClean="0"/>
              <a:t>    М      КОННЫЙ СПОРТ ----  КОНН</a:t>
            </a:r>
            <a:r>
              <a:rPr lang="ru-RU" sz="3200" dirty="0" smtClean="0">
                <a:solidFill>
                  <a:srgbClr val="FF0000"/>
                </a:solidFill>
              </a:rPr>
              <a:t>ЫМ</a:t>
            </a:r>
            <a:r>
              <a:rPr lang="ru-RU" sz="3200" dirty="0" smtClean="0"/>
              <a:t>  СПОРТ</a:t>
            </a:r>
            <a:r>
              <a:rPr lang="ru-RU" sz="3200" dirty="0" smtClean="0">
                <a:solidFill>
                  <a:srgbClr val="FF0000"/>
                </a:solidFill>
              </a:rPr>
              <a:t>ОМ</a:t>
            </a:r>
          </a:p>
          <a:p>
            <a:pPr marL="0" indent="0">
              <a:buNone/>
            </a:pPr>
            <a:endParaRPr lang="ru-RU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200" dirty="0" smtClean="0"/>
              <a:t>     </a:t>
            </a:r>
            <a:r>
              <a:rPr lang="fi-FI" sz="3200" dirty="0" smtClean="0"/>
              <a:t>F	  </a:t>
            </a:r>
            <a:r>
              <a:rPr lang="ru-RU" sz="3200" dirty="0" smtClean="0"/>
              <a:t>СПОРТИВНАЯ ХОДЬБА ---- СПОРТИВН</a:t>
            </a:r>
            <a:r>
              <a:rPr lang="ru-RU" sz="3200" dirty="0" smtClean="0">
                <a:solidFill>
                  <a:srgbClr val="FF0000"/>
                </a:solidFill>
              </a:rPr>
              <a:t>ОЙ</a:t>
            </a:r>
            <a:r>
              <a:rPr lang="ru-RU" sz="3200" dirty="0" smtClean="0"/>
              <a:t> ХОДЬБ</a:t>
            </a:r>
            <a:r>
              <a:rPr lang="ru-RU" sz="3200" dirty="0" smtClean="0">
                <a:solidFill>
                  <a:srgbClr val="FF0000"/>
                </a:solidFill>
              </a:rPr>
              <a:t>ОЙ</a:t>
            </a:r>
          </a:p>
          <a:p>
            <a:pPr marL="0" indent="0">
              <a:buNone/>
            </a:pPr>
            <a:endParaRPr lang="fi-FI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sz="3200" dirty="0"/>
              <a:t> </a:t>
            </a:r>
            <a:r>
              <a:rPr lang="fi-FI" sz="3200" dirty="0" smtClean="0"/>
              <a:t>    N</a:t>
            </a:r>
            <a:r>
              <a:rPr lang="ru-RU" sz="3200" dirty="0" smtClean="0"/>
              <a:t>	  ФИГУРНОЕ КАТАНИЕ ---- ФИГУРН</a:t>
            </a:r>
            <a:r>
              <a:rPr lang="ru-RU" sz="3200" dirty="0" smtClean="0">
                <a:solidFill>
                  <a:srgbClr val="FF0000"/>
                </a:solidFill>
              </a:rPr>
              <a:t>ЫМ</a:t>
            </a:r>
            <a:r>
              <a:rPr lang="ru-RU" sz="3200" dirty="0" smtClean="0"/>
              <a:t> КАТАНИ</a:t>
            </a:r>
            <a:r>
              <a:rPr lang="ru-RU" sz="3200" dirty="0" smtClean="0">
                <a:solidFill>
                  <a:srgbClr val="FF0000"/>
                </a:solidFill>
              </a:rPr>
              <a:t>ЕМ</a:t>
            </a:r>
            <a:r>
              <a:rPr lang="ru-RU" sz="3200" dirty="0" smtClean="0"/>
              <a:t>	</a:t>
            </a:r>
            <a:endParaRPr lang="fi-FI" sz="3200" dirty="0" smtClean="0"/>
          </a:p>
          <a:p>
            <a:pPr marL="0" indent="0">
              <a:buNone/>
            </a:pPr>
            <a:r>
              <a:rPr lang="fi-FI" sz="3200" dirty="0"/>
              <a:t> </a:t>
            </a:r>
            <a:r>
              <a:rPr lang="fi-FI" sz="3200" dirty="0" smtClean="0"/>
              <a:t>    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53500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MONIKON INSTRUMENTAALI</a:t>
            </a:r>
            <a:endParaRPr lang="fi-FI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842794"/>
            <a:ext cx="9144000" cy="1415005"/>
          </a:xfrm>
        </p:spPr>
        <p:txBody>
          <a:bodyPr/>
          <a:lstStyle/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913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73343" cy="62765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      Monikon muodot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Новый студент – </a:t>
            </a:r>
            <a:r>
              <a:rPr lang="ru-RU" dirty="0" err="1" smtClean="0"/>
              <a:t>нов</a:t>
            </a:r>
            <a:r>
              <a:rPr lang="ru-RU" dirty="0" err="1" smtClean="0">
                <a:solidFill>
                  <a:srgbClr val="FF0000"/>
                </a:solidFill>
              </a:rPr>
              <a:t>ЫМИ</a:t>
            </a:r>
            <a:r>
              <a:rPr lang="ru-RU" dirty="0" smtClean="0"/>
              <a:t> </a:t>
            </a:r>
            <a:r>
              <a:rPr lang="ru-RU" dirty="0" err="1" smtClean="0"/>
              <a:t>студент</a:t>
            </a:r>
            <a:r>
              <a:rPr lang="ru-RU" dirty="0" err="1" smtClean="0">
                <a:solidFill>
                  <a:srgbClr val="FF0000"/>
                </a:solidFill>
              </a:rPr>
              <a:t>АМИ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Красивая девушка – </a:t>
            </a:r>
            <a:r>
              <a:rPr lang="ru-RU" dirty="0" err="1" smtClean="0"/>
              <a:t>красив</a:t>
            </a:r>
            <a:r>
              <a:rPr lang="ru-RU" dirty="0" err="1" smtClean="0">
                <a:solidFill>
                  <a:srgbClr val="FF0000"/>
                </a:solidFill>
              </a:rPr>
              <a:t>ЫМИ</a:t>
            </a:r>
            <a:r>
              <a:rPr lang="ru-RU" dirty="0" smtClean="0"/>
              <a:t> </a:t>
            </a:r>
            <a:r>
              <a:rPr lang="ru-RU" dirty="0" err="1" smtClean="0"/>
              <a:t>девушк</a:t>
            </a:r>
            <a:r>
              <a:rPr lang="ru-RU" dirty="0" err="1" smtClean="0">
                <a:solidFill>
                  <a:srgbClr val="FF0000"/>
                </a:solidFill>
              </a:rPr>
              <a:t>АМИ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Уютное место – </a:t>
            </a:r>
            <a:r>
              <a:rPr lang="ru-RU" dirty="0" err="1" smtClean="0"/>
              <a:t>уютн</a:t>
            </a:r>
            <a:r>
              <a:rPr lang="ru-RU" dirty="0" err="1" smtClean="0">
                <a:solidFill>
                  <a:srgbClr val="FF0000"/>
                </a:solidFill>
              </a:rPr>
              <a:t>ЫМИ</a:t>
            </a:r>
            <a:r>
              <a:rPr lang="ru-RU" dirty="0" smtClean="0"/>
              <a:t> </a:t>
            </a:r>
            <a:r>
              <a:rPr lang="ru-RU" dirty="0" err="1" smtClean="0"/>
              <a:t>мест</a:t>
            </a:r>
            <a:r>
              <a:rPr lang="ru-RU" dirty="0" err="1" smtClean="0">
                <a:solidFill>
                  <a:srgbClr val="FF0000"/>
                </a:solidFill>
              </a:rPr>
              <a:t>АМИ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Хоро</a:t>
            </a:r>
            <a:r>
              <a:rPr lang="ru-RU" dirty="0" smtClean="0">
                <a:solidFill>
                  <a:srgbClr val="FF0000"/>
                </a:solidFill>
              </a:rPr>
              <a:t>ш</a:t>
            </a:r>
            <a:r>
              <a:rPr lang="ru-RU" dirty="0" smtClean="0"/>
              <a:t>ий музе</a:t>
            </a:r>
            <a:r>
              <a:rPr lang="ru-RU" dirty="0" smtClean="0">
                <a:solidFill>
                  <a:srgbClr val="FF0000"/>
                </a:solidFill>
              </a:rPr>
              <a:t>й</a:t>
            </a:r>
            <a:r>
              <a:rPr lang="ru-RU" dirty="0" smtClean="0"/>
              <a:t> – </a:t>
            </a:r>
            <a:r>
              <a:rPr lang="ru-RU" dirty="0" err="1" smtClean="0"/>
              <a:t>хорош</a:t>
            </a:r>
            <a:r>
              <a:rPr lang="ru-RU" dirty="0" err="1" smtClean="0">
                <a:solidFill>
                  <a:srgbClr val="FF0000"/>
                </a:solidFill>
              </a:rPr>
              <a:t>ИМИ</a:t>
            </a:r>
            <a:r>
              <a:rPr lang="ru-RU" dirty="0" smtClean="0"/>
              <a:t> </a:t>
            </a:r>
            <a:r>
              <a:rPr lang="ru-RU" dirty="0" err="1" smtClean="0"/>
              <a:t>музе</a:t>
            </a:r>
            <a:r>
              <a:rPr lang="ru-RU" dirty="0" err="1" smtClean="0">
                <a:solidFill>
                  <a:srgbClr val="FF0000"/>
                </a:solidFill>
              </a:rPr>
              <a:t>ЯМИ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Русс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ая тёт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 – </a:t>
            </a:r>
            <a:r>
              <a:rPr lang="ru-RU" dirty="0" err="1" smtClean="0"/>
              <a:t>русск</a:t>
            </a:r>
            <a:r>
              <a:rPr lang="ru-RU" dirty="0" err="1" smtClean="0">
                <a:solidFill>
                  <a:srgbClr val="FF0000"/>
                </a:solidFill>
              </a:rPr>
              <a:t>ИМИ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тётЯМИ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Син</a:t>
            </a:r>
            <a:r>
              <a:rPr lang="ru-RU" dirty="0" smtClean="0">
                <a:solidFill>
                  <a:srgbClr val="FF0000"/>
                </a:solidFill>
              </a:rPr>
              <a:t>ее</a:t>
            </a:r>
            <a:r>
              <a:rPr lang="ru-RU" dirty="0" smtClean="0"/>
              <a:t> мор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 – </a:t>
            </a:r>
            <a:r>
              <a:rPr lang="ru-RU" dirty="0" err="1" smtClean="0"/>
              <a:t>син</a:t>
            </a:r>
            <a:r>
              <a:rPr lang="ru-RU" dirty="0" err="1" smtClean="0">
                <a:solidFill>
                  <a:srgbClr val="FF0000"/>
                </a:solidFill>
              </a:rPr>
              <a:t>ИМИ</a:t>
            </a:r>
            <a:r>
              <a:rPr lang="ru-RU" dirty="0" smtClean="0"/>
              <a:t> </a:t>
            </a:r>
            <a:r>
              <a:rPr lang="ru-RU" dirty="0" err="1" smtClean="0"/>
              <a:t>мор</a:t>
            </a:r>
            <a:r>
              <a:rPr lang="ru-RU" dirty="0" err="1" smtClean="0">
                <a:solidFill>
                  <a:srgbClr val="FF0000"/>
                </a:solidFill>
              </a:rPr>
              <a:t>ЯМИ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/>
              <a:t>Финс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ий преподавател</a:t>
            </a:r>
            <a:r>
              <a:rPr lang="ru-RU" dirty="0" smtClean="0">
                <a:solidFill>
                  <a:srgbClr val="FF0000"/>
                </a:solidFill>
              </a:rPr>
              <a:t>ь </a:t>
            </a:r>
            <a:r>
              <a:rPr lang="ru-RU" dirty="0" smtClean="0"/>
              <a:t>– </a:t>
            </a:r>
            <a:r>
              <a:rPr lang="ru-RU" dirty="0" err="1" smtClean="0"/>
              <a:t>финск</a:t>
            </a:r>
            <a:r>
              <a:rPr lang="ru-RU" dirty="0" err="1" smtClean="0">
                <a:solidFill>
                  <a:srgbClr val="FF0000"/>
                </a:solidFill>
              </a:rPr>
              <a:t>ИМИ</a:t>
            </a:r>
            <a:r>
              <a:rPr lang="ru-RU" dirty="0" smtClean="0"/>
              <a:t> </a:t>
            </a:r>
            <a:r>
              <a:rPr lang="ru-RU" dirty="0" err="1" smtClean="0"/>
              <a:t>преподавател</a:t>
            </a:r>
            <a:r>
              <a:rPr lang="ru-RU" dirty="0" err="1" smtClean="0">
                <a:solidFill>
                  <a:srgbClr val="FF0000"/>
                </a:solidFill>
              </a:rPr>
              <a:t>ЯМИ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09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293</Words>
  <Application>Microsoft Office PowerPoint</Application>
  <PresentationFormat>Laajakuva</PresentationFormat>
  <Paragraphs>75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INSTRUMENTAALI</vt:lpstr>
      <vt:lpstr>                               KÄYTTÖ </vt:lpstr>
      <vt:lpstr>   PREPOSITIOT</vt:lpstr>
      <vt:lpstr>                    AJANILMAUKSET</vt:lpstr>
      <vt:lpstr>                             MYÖS</vt:lpstr>
      <vt:lpstr>        MUODODTUS</vt:lpstr>
      <vt:lpstr>                               ADJEKTIIVIT</vt:lpstr>
      <vt:lpstr>MONIKON INSTRUMENTAALI</vt:lpstr>
      <vt:lpstr>      Monikon muodot</vt:lpstr>
      <vt:lpstr>                               MUISTA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INSTRUMENTAALI</dc:title>
  <dc:creator>Laitinen Tanja</dc:creator>
  <cp:lastModifiedBy>Laitinen Tanja</cp:lastModifiedBy>
  <cp:revision>12</cp:revision>
  <dcterms:created xsi:type="dcterms:W3CDTF">2015-10-27T14:51:16Z</dcterms:created>
  <dcterms:modified xsi:type="dcterms:W3CDTF">2020-12-01T16:36:27Z</dcterms:modified>
</cp:coreProperties>
</file>