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2" r:id="rId6"/>
    <p:sldId id="264" r:id="rId7"/>
    <p:sldId id="259" r:id="rId8"/>
    <p:sldId id="265" r:id="rId9"/>
    <p:sldId id="260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äppinen Katriina" initials="JK" lastIdx="1" clrIdx="0">
    <p:extLst>
      <p:ext uri="{19B8F6BF-5375-455C-9EA6-DF929625EA0E}">
        <p15:presenceInfo xmlns:p15="http://schemas.microsoft.com/office/powerpoint/2012/main" userId="9d9c30ae-0500-4410-9bc4-d8938b9449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27T17:06:40.138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83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888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793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701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3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39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24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85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958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159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798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1ACE4-9476-1243-B00A-8977857F7A4E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E545A-550A-4942-B401-8243EB87D2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01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1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7" Type="http://schemas.openxmlformats.org/officeDocument/2006/relationships/image" Target="../media/image21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16041" y="1810864"/>
            <a:ext cx="9144000" cy="2387600"/>
          </a:xfrm>
        </p:spPr>
        <p:txBody>
          <a:bodyPr anchor="ctr"/>
          <a:lstStyle/>
          <a:p>
            <a:r>
              <a:rPr lang="fi-FI" sz="6600">
                <a:latin typeface="Felix Titling" panose="020F0502020204030204" pitchFamily="34" charset="0"/>
                <a:ea typeface="Baskerville" panose="02020502070401020303" pitchFamily="18" charset="0"/>
                <a:cs typeface="DilleniaUPC" panose="020B0604020202020204" pitchFamily="34" charset="0"/>
              </a:rPr>
              <a:t>Pariisi</a:t>
            </a:r>
            <a:r>
              <a:rPr lang="fi-FI">
                <a:latin typeface="Felix Titling" panose="020F0502020204030204" pitchFamily="34" charset="0"/>
                <a:cs typeface="DilleniaUPC" panose="020B0604020202020204" pitchFamily="34" charset="0"/>
              </a:rPr>
              <a:t> </a:t>
            </a:r>
            <a:br>
              <a:rPr lang="fi-FI">
                <a:latin typeface="Felix Titling" panose="020F0502020204030204" pitchFamily="34" charset="0"/>
                <a:cs typeface="DilleniaUPC" panose="020B0604020202020204" pitchFamily="34" charset="0"/>
              </a:rPr>
            </a:br>
            <a:r>
              <a:rPr lang="fi-FI" sz="3200">
                <a:latin typeface="Felix Titling" panose="020F0502020204030204" pitchFamily="34" charset="0"/>
                <a:cs typeface="DilleniaUPC" panose="020B0604020202020204" pitchFamily="34" charset="0"/>
              </a:rPr>
              <a:t>24.4-27.4.2017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85937" y="3232813"/>
            <a:ext cx="6155721" cy="229168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xmlns="" id="{10D8AD85-FCFC-CC47-BF6F-20C615F9C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54" y="330822"/>
            <a:ext cx="3481430" cy="6193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uva 5">
            <a:extLst>
              <a:ext uri="{FF2B5EF4-FFF2-40B4-BE49-F238E27FC236}">
                <a16:creationId xmlns:a16="http://schemas.microsoft.com/office/drawing/2014/main" xmlns="" id="{FD7B95C8-6329-9940-BDC6-69AABAEEB6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553" r="1104" b="33512"/>
          <a:stretch/>
        </p:blipFill>
        <p:spPr>
          <a:xfrm rot="258752">
            <a:off x="1749403" y="3956130"/>
            <a:ext cx="2747597" cy="2319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xmlns="" id="{71A883DF-5F47-2B45-B21A-44325B814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r="270" b="28181"/>
          <a:stretch/>
        </p:blipFill>
        <p:spPr>
          <a:xfrm rot="21190181">
            <a:off x="724733" y="630140"/>
            <a:ext cx="2617874" cy="291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295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05026" y="936211"/>
            <a:ext cx="3932237" cy="1600200"/>
          </a:xfrm>
        </p:spPr>
        <p:txBody>
          <a:bodyPr anchor="t"/>
          <a:lstStyle/>
          <a:p>
            <a:r>
              <a:rPr lang="fi-FI"/>
              <a:t>Maanantai 24.4.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xmlns="" id="{B9234102-4ACB-144C-841B-9670F8CDA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81" y="925825"/>
            <a:ext cx="3331687" cy="4873625"/>
          </a:xfrm>
          <a:prstGeom prst="rect">
            <a:avLst/>
          </a:prstGeom>
        </p:spPr>
      </p:pic>
      <p:sp>
        <p:nvSpPr>
          <p:cNvPr id="9" name="Tekstin paikkamerkki 8"/>
          <p:cNvSpPr>
            <a:spLocks noGrp="1"/>
          </p:cNvSpPr>
          <p:nvPr>
            <p:ph type="body" sz="half" idx="2"/>
          </p:nvPr>
        </p:nvSpPr>
        <p:spPr>
          <a:xfrm>
            <a:off x="866097" y="1710185"/>
            <a:ext cx="4708903" cy="165245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/>
              <a:t>Upea Eiffel-torni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/>
              <a:t>Plussana myös komeita poliiseja 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err="1"/>
              <a:t>Champs-Elysée</a:t>
            </a:r>
            <a:r>
              <a:rPr lang="fi-FI" sz="2000"/>
              <a:t> ja Riemukaari</a:t>
            </a:r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xmlns="" id="{7026A85D-0322-AA4F-A64F-EB851A2A0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29" y="298590"/>
            <a:ext cx="1934802" cy="3442023"/>
          </a:xfrm>
          <a:prstGeom prst="rect">
            <a:avLst/>
          </a:pr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xmlns="" id="{2F5DD594-C4E8-1845-BD89-CD8FA431DD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0" t="4114" r="8439" b="510"/>
          <a:stretch/>
        </p:blipFill>
        <p:spPr>
          <a:xfrm>
            <a:off x="763684" y="3130770"/>
            <a:ext cx="4913727" cy="3387269"/>
          </a:xfrm>
          <a:prstGeom prst="rect">
            <a:avLst/>
          </a:prstGeom>
        </p:spPr>
      </p:pic>
      <p:pic>
        <p:nvPicPr>
          <p:cNvPr id="12" name="Kuva 12">
            <a:extLst>
              <a:ext uri="{FF2B5EF4-FFF2-40B4-BE49-F238E27FC236}">
                <a16:creationId xmlns:a16="http://schemas.microsoft.com/office/drawing/2014/main" xmlns="" id="{20F77280-ED4B-0045-ABF6-E6B83C7574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7960" r="13092" b="29929"/>
          <a:stretch/>
        </p:blipFill>
        <p:spPr>
          <a:xfrm>
            <a:off x="6138815" y="3997638"/>
            <a:ext cx="1873830" cy="26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6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1B663F0F-7760-4964-B199-2FA44ACD051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1191" y="396120"/>
            <a:ext cx="374589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5482" y="-274201"/>
            <a:ext cx="3932237" cy="1600200"/>
          </a:xfrm>
        </p:spPr>
        <p:txBody>
          <a:bodyPr/>
          <a:lstStyle/>
          <a:p>
            <a:pPr algn="r"/>
            <a:r>
              <a:rPr lang="fi-FI"/>
              <a:t>Tiistai 25.4.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xmlns="" id="{278ACE36-1FC1-7F4C-B4C8-7154D920A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3" y="1095170"/>
            <a:ext cx="4066606" cy="5422142"/>
          </a:xfrm>
          <a:prstGeom prst="rect">
            <a:avLst/>
          </a:prstGeom>
        </p:spPr>
      </p:pic>
      <p:sp>
        <p:nvSpPr>
          <p:cNvPr id="11" name="Tekstin paikkamerkki 10"/>
          <p:cNvSpPr>
            <a:spLocks noGrp="1"/>
          </p:cNvSpPr>
          <p:nvPr>
            <p:ph type="body" sz="half" idx="2"/>
          </p:nvPr>
        </p:nvSpPr>
        <p:spPr>
          <a:xfrm>
            <a:off x="7028749" y="1425207"/>
            <a:ext cx="4703633" cy="509210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/>
              <a:t>Montmartre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err="1"/>
              <a:t>Sacré</a:t>
            </a:r>
            <a:r>
              <a:rPr lang="fi-FI" sz="2400"/>
              <a:t> Coeur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/>
              <a:t>Moulin Rouge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err="1"/>
              <a:t>Galeries</a:t>
            </a:r>
            <a:r>
              <a:rPr lang="fi-FI" sz="2400"/>
              <a:t> Lafayette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err="1"/>
              <a:t>Kiristetyt</a:t>
            </a:r>
            <a:r>
              <a:rPr lang="fi-FI" sz="2400"/>
              <a:t> turvatoimet näkyivät myös kaduilla</a:t>
            </a:r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xmlns="" id="{E8388214-8995-264D-95FC-BB0B66A3DB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947" r="-8235" b="26339"/>
          <a:stretch/>
        </p:blipFill>
        <p:spPr>
          <a:xfrm>
            <a:off x="4577886" y="1095170"/>
            <a:ext cx="2253866" cy="2249165"/>
          </a:xfrm>
          <a:prstGeom prst="rect">
            <a:avLst/>
          </a:prstGeom>
        </p:spPr>
      </p:pic>
      <p:pic>
        <p:nvPicPr>
          <p:cNvPr id="14" name="Kuva 14">
            <a:extLst>
              <a:ext uri="{FF2B5EF4-FFF2-40B4-BE49-F238E27FC236}">
                <a16:creationId xmlns:a16="http://schemas.microsoft.com/office/drawing/2014/main" xmlns="" id="{82FE788A-A1D1-1A4C-AF8A-CC513B34D4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53" b="26340"/>
          <a:stretch/>
        </p:blipFill>
        <p:spPr>
          <a:xfrm>
            <a:off x="4577886" y="3484637"/>
            <a:ext cx="2253376" cy="3032675"/>
          </a:xfrm>
          <a:prstGeom prst="rect">
            <a:avLst/>
          </a:prstGeom>
        </p:spPr>
      </p:pic>
      <p:pic>
        <p:nvPicPr>
          <p:cNvPr id="13" name="Kuva 10">
            <a:extLst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25370" r="-3702" b="18006"/>
          <a:stretch/>
        </p:blipFill>
        <p:spPr>
          <a:xfrm>
            <a:off x="7629525" y="4225290"/>
            <a:ext cx="2868307" cy="21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1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10">
            <a:extLst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3546" r="5283" b="21902"/>
          <a:stretch/>
        </p:blipFill>
        <p:spPr>
          <a:xfrm>
            <a:off x="8753475" y="1285875"/>
            <a:ext cx="3054047" cy="4613311"/>
          </a:xfrm>
          <a:prstGeom prst="rect">
            <a:avLst/>
          </a:prstGeom>
        </p:spPr>
      </p:pic>
      <p:sp>
        <p:nvSpPr>
          <p:cNvPr id="17" name="Sisällön paikkamerkki 16"/>
          <p:cNvSpPr>
            <a:spLocks noGrp="1"/>
          </p:cNvSpPr>
          <p:nvPr>
            <p:ph sz="half" idx="2"/>
          </p:nvPr>
        </p:nvSpPr>
        <p:spPr>
          <a:xfrm>
            <a:off x="1131309" y="2010834"/>
            <a:ext cx="4260958" cy="56635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Notre Damen katedraali</a:t>
            </a:r>
          </a:p>
          <a:p>
            <a:r>
              <a:rPr lang="fi-FI" err="1"/>
              <a:t>Luxenburgin</a:t>
            </a:r>
            <a:r>
              <a:rPr lang="fi-FI"/>
              <a:t> puutarha</a:t>
            </a:r>
          </a:p>
          <a:p>
            <a:r>
              <a:rPr lang="fi-FI" err="1"/>
              <a:t>Crepe</a:t>
            </a:r>
            <a:r>
              <a:rPr lang="fi-FI"/>
              <a:t> –ravintola </a:t>
            </a:r>
          </a:p>
          <a:p>
            <a:pPr lvl="1"/>
            <a:r>
              <a:rPr lang="fi-FI"/>
              <a:t>Annan serkku ja ranskalaiset opiskelijat </a:t>
            </a:r>
          </a:p>
          <a:p>
            <a:endParaRPr lang="fi-FI"/>
          </a:p>
        </p:txBody>
      </p:sp>
      <p:pic>
        <p:nvPicPr>
          <p:cNvPr id="7" name="Kuva 12">
            <a:extLst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24" y="922374"/>
            <a:ext cx="2481654" cy="2481654"/>
          </a:xfrm>
          <a:prstGeom prst="rect">
            <a:avLst/>
          </a:prstGeom>
        </p:spPr>
      </p:pic>
      <p:pic>
        <p:nvPicPr>
          <p:cNvPr id="9" name="Kuva 8">
            <a:extLst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2" r="858"/>
          <a:stretch/>
        </p:blipFill>
        <p:spPr>
          <a:xfrm>
            <a:off x="5555722" y="3785948"/>
            <a:ext cx="2937604" cy="24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92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trim.C9208282-0A0F-4208-B9A1-88D9ED010B38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810" y="486771"/>
            <a:ext cx="3772580" cy="6032917"/>
          </a:xfrm>
          <a:prstGeom prst="rect">
            <a:avLst/>
          </a:prstGeom>
        </p:spPr>
      </p:pic>
      <p:pic>
        <p:nvPicPr>
          <p:cNvPr id="3" name="trim.2D12CC4C-CEDD-44D1-840D-FE191E1E3A27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65612"/>
            <a:ext cx="3655786" cy="605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1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66622" y="-496393"/>
            <a:ext cx="3932237" cy="1600200"/>
          </a:xfrm>
        </p:spPr>
        <p:txBody>
          <a:bodyPr/>
          <a:lstStyle/>
          <a:p>
            <a:r>
              <a:rPr lang="fi-FI"/>
              <a:t>Keskiviikko 26.4.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xmlns="" id="{DBD3CFD8-77CD-E846-B22D-F9155AEA5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6" y="4204535"/>
            <a:ext cx="7106441" cy="2286952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half" idx="2"/>
          </p:nvPr>
        </p:nvSpPr>
        <p:spPr>
          <a:xfrm>
            <a:off x="1874763" y="1186303"/>
            <a:ext cx="6123214" cy="26417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/>
              <a:t>Père </a:t>
            </a:r>
            <a:r>
              <a:rPr lang="fi-FI" sz="2400" err="1"/>
              <a:t>Lachaise</a:t>
            </a:r>
            <a:r>
              <a:rPr lang="fi-FI" sz="2400"/>
              <a:t> –hautausmaa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200"/>
              <a:t>Jim Morrisonin hauta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/>
              <a:t>Louvre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200"/>
              <a:t>Mona Lisa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err="1"/>
              <a:t>Les</a:t>
            </a:r>
            <a:r>
              <a:rPr lang="fi-FI" sz="2400"/>
              <a:t> </a:t>
            </a:r>
            <a:r>
              <a:rPr lang="fi-FI" sz="2400" err="1"/>
              <a:t>Halles</a:t>
            </a:r>
            <a:r>
              <a:rPr lang="fi-FI" sz="2400"/>
              <a:t> –ostoskeskus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/>
              <a:t>Eiffel-torni valaistuna</a:t>
            </a:r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xmlns="" id="{ED6B0156-6F82-9947-8E77-0FE21492E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700" y="541867"/>
            <a:ext cx="3296442" cy="43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8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trim.97BD7895-3556-48DC-91F9-8A489F0EAE0C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5906" y="457200"/>
            <a:ext cx="3341914" cy="5985809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trim.678BE26A-E446-45A8-A588-4EE7AF8B1055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8143" y="424647"/>
            <a:ext cx="3410405" cy="60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4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74270" y="1316361"/>
            <a:ext cx="10515600" cy="1325563"/>
          </a:xfrm>
        </p:spPr>
        <p:txBody>
          <a:bodyPr/>
          <a:lstStyle/>
          <a:p>
            <a:r>
              <a:rPr lang="fi-FI"/>
              <a:t>Torstai 27.4.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xmlns="" id="{85D1B36C-6665-684C-85B5-E008536AB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44" y="920912"/>
            <a:ext cx="4196548" cy="5595398"/>
          </a:xfrm>
          <a:prstGeom prst="rect">
            <a:avLst/>
          </a:pr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xmlns="" id="{92CDBE05-DC65-8545-9466-3BC67E88C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831">
            <a:off x="4391118" y="725863"/>
            <a:ext cx="2516464" cy="2992748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xmlns="" id="{D6BAD079-CA3F-B04C-9B6F-BEC163D2B52D}"/>
              </a:ext>
            </a:extLst>
          </p:cNvPr>
          <p:cNvSpPr txBox="1"/>
          <p:nvPr/>
        </p:nvSpPr>
        <p:spPr>
          <a:xfrm>
            <a:off x="974270" y="2641924"/>
            <a:ext cx="3606801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800"/>
              <a:t>Montmartren kiertelyä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800" err="1"/>
              <a:t>Tuliaisshoppailua</a:t>
            </a:r>
            <a:r>
              <a:rPr lang="fi-FI" sz="2800"/>
              <a:t> ja pakkailua </a:t>
            </a:r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xmlns="" id="{D5076113-80CF-8342-9CDB-E12E11F03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896">
            <a:off x="5733837" y="4020997"/>
            <a:ext cx="1336867" cy="23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62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Laajakuva</PresentationFormat>
  <Paragraphs>25</Paragraphs>
  <Slides>9</Slides>
  <Notes>0</Notes>
  <HiddenSlides>0</HiddenSlides>
  <MMClips>5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6" baseType="lpstr">
      <vt:lpstr>Arial</vt:lpstr>
      <vt:lpstr>Baskerville</vt:lpstr>
      <vt:lpstr>Calibri</vt:lpstr>
      <vt:lpstr>Calibri Light</vt:lpstr>
      <vt:lpstr>DilleniaUPC</vt:lpstr>
      <vt:lpstr>Felix Titling</vt:lpstr>
      <vt:lpstr>Office-teema</vt:lpstr>
      <vt:lpstr>Pariisi  24.4-27.4.2017</vt:lpstr>
      <vt:lpstr>Maanantai 24.4.</vt:lpstr>
      <vt:lpstr>PowerPoint-esitys</vt:lpstr>
      <vt:lpstr>Tiistai 25.4.</vt:lpstr>
      <vt:lpstr>PowerPoint-esitys</vt:lpstr>
      <vt:lpstr>PowerPoint-esitys</vt:lpstr>
      <vt:lpstr>Keskiviikko 26.4.</vt:lpstr>
      <vt:lpstr>PowerPoint-esitys</vt:lpstr>
      <vt:lpstr>Torstai 27.4.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Pariisi  24.4-27.4.2017</dc:title>
  <dc:creator>Niilo-Rämä Anna</dc:creator>
  <cp:lastModifiedBy>Niilo-Rämä Anna</cp:lastModifiedBy>
  <cp:revision>4</cp:revision>
  <dcterms:modified xsi:type="dcterms:W3CDTF">2017-08-22T07:36:39Z</dcterms:modified>
</cp:coreProperties>
</file>