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5"/>
  </p:notesMasterIdLst>
  <p:sldIdLst>
    <p:sldId id="257" r:id="rId5"/>
    <p:sldId id="271" r:id="rId6"/>
    <p:sldId id="258" r:id="rId7"/>
    <p:sldId id="272" r:id="rId8"/>
    <p:sldId id="278" r:id="rId9"/>
    <p:sldId id="273" r:id="rId10"/>
    <p:sldId id="274" r:id="rId11"/>
    <p:sldId id="275" r:id="rId12"/>
    <p:sldId id="276" r:id="rId13"/>
    <p:sldId id="27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A60B59-89B7-4EA4-9E34-45CEA3E6BAB9}" v="4" dt="2020-10-19T11:15:38.4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5"/>
    <p:restoredTop sz="94721"/>
  </p:normalViewPr>
  <p:slideViewPr>
    <p:cSldViewPr snapToGrid="0" snapToObjects="1">
      <p:cViewPr varScale="1">
        <p:scale>
          <a:sx n="73" d="100"/>
          <a:sy n="73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 Purola" userId="e3225e4c-68f7-4c12-bf7e-43dbe7929f7a" providerId="ADAL" clId="{7EA60B59-89B7-4EA4-9E34-45CEA3E6BAB9}"/>
    <pc:docChg chg="custSel modSld">
      <pc:chgData name="Mari Purola" userId="e3225e4c-68f7-4c12-bf7e-43dbe7929f7a" providerId="ADAL" clId="{7EA60B59-89B7-4EA4-9E34-45CEA3E6BAB9}" dt="2020-10-19T11:16:40.956" v="28" actId="20577"/>
      <pc:docMkLst>
        <pc:docMk/>
      </pc:docMkLst>
      <pc:sldChg chg="addSp delSp modSp">
        <pc:chgData name="Mari Purola" userId="e3225e4c-68f7-4c12-bf7e-43dbe7929f7a" providerId="ADAL" clId="{7EA60B59-89B7-4EA4-9E34-45CEA3E6BAB9}" dt="2020-10-19T09:36:24.750" v="3" actId="1076"/>
        <pc:sldMkLst>
          <pc:docMk/>
          <pc:sldMk cId="3513541652" sldId="257"/>
        </pc:sldMkLst>
        <pc:picChg chg="del">
          <ac:chgData name="Mari Purola" userId="e3225e4c-68f7-4c12-bf7e-43dbe7929f7a" providerId="ADAL" clId="{7EA60B59-89B7-4EA4-9E34-45CEA3E6BAB9}" dt="2020-10-19T09:36:18.991" v="0" actId="478"/>
          <ac:picMkLst>
            <pc:docMk/>
            <pc:sldMk cId="3513541652" sldId="257"/>
            <ac:picMk id="4" creationId="{5EF2D479-E5FD-4F7F-A7AA-80939C9D0B55}"/>
          </ac:picMkLst>
        </pc:picChg>
        <pc:picChg chg="add mod">
          <ac:chgData name="Mari Purola" userId="e3225e4c-68f7-4c12-bf7e-43dbe7929f7a" providerId="ADAL" clId="{7EA60B59-89B7-4EA4-9E34-45CEA3E6BAB9}" dt="2020-10-19T09:36:24.750" v="3" actId="1076"/>
          <ac:picMkLst>
            <pc:docMk/>
            <pc:sldMk cId="3513541652" sldId="257"/>
            <ac:picMk id="8" creationId="{3077B906-9CBF-426A-AF2C-B76521652A7F}"/>
          </ac:picMkLst>
        </pc:picChg>
      </pc:sldChg>
      <pc:sldChg chg="addSp delSp modSp">
        <pc:chgData name="Mari Purola" userId="e3225e4c-68f7-4c12-bf7e-43dbe7929f7a" providerId="ADAL" clId="{7EA60B59-89B7-4EA4-9E34-45CEA3E6BAB9}" dt="2020-10-19T11:14:20.002" v="8" actId="478"/>
        <pc:sldMkLst>
          <pc:docMk/>
          <pc:sldMk cId="1072412128" sldId="271"/>
        </pc:sldMkLst>
        <pc:spChg chg="del">
          <ac:chgData name="Mari Purola" userId="e3225e4c-68f7-4c12-bf7e-43dbe7929f7a" providerId="ADAL" clId="{7EA60B59-89B7-4EA4-9E34-45CEA3E6BAB9}" dt="2020-10-19T11:14:20.002" v="8" actId="478"/>
          <ac:spMkLst>
            <pc:docMk/>
            <pc:sldMk cId="1072412128" sldId="271"/>
            <ac:spMk id="6" creationId="{50A1E6E5-73C9-444F-8CD5-07EA690D6BD9}"/>
          </ac:spMkLst>
        </pc:spChg>
        <pc:picChg chg="add mod">
          <ac:chgData name="Mari Purola" userId="e3225e4c-68f7-4c12-bf7e-43dbe7929f7a" providerId="ADAL" clId="{7EA60B59-89B7-4EA4-9E34-45CEA3E6BAB9}" dt="2020-10-19T11:14:14.855" v="7" actId="1076"/>
          <ac:picMkLst>
            <pc:docMk/>
            <pc:sldMk cId="1072412128" sldId="271"/>
            <ac:picMk id="2" creationId="{166D454A-6BEA-4CF1-B281-D5928055069C}"/>
          </ac:picMkLst>
        </pc:picChg>
        <pc:picChg chg="del">
          <ac:chgData name="Mari Purola" userId="e3225e4c-68f7-4c12-bf7e-43dbe7929f7a" providerId="ADAL" clId="{7EA60B59-89B7-4EA4-9E34-45CEA3E6BAB9}" dt="2020-10-19T11:14:07.889" v="4" actId="478"/>
          <ac:picMkLst>
            <pc:docMk/>
            <pc:sldMk cId="1072412128" sldId="271"/>
            <ac:picMk id="4" creationId="{F2C248AD-CD7A-4F3D-BCC1-EAE0CAA3046C}"/>
          </ac:picMkLst>
        </pc:picChg>
      </pc:sldChg>
      <pc:sldChg chg="modSp">
        <pc:chgData name="Mari Purola" userId="e3225e4c-68f7-4c12-bf7e-43dbe7929f7a" providerId="ADAL" clId="{7EA60B59-89B7-4EA4-9E34-45CEA3E6BAB9}" dt="2020-10-19T11:16:40.956" v="28" actId="20577"/>
        <pc:sldMkLst>
          <pc:docMk/>
          <pc:sldMk cId="734330945" sldId="275"/>
        </pc:sldMkLst>
        <pc:spChg chg="mod">
          <ac:chgData name="Mari Purola" userId="e3225e4c-68f7-4c12-bf7e-43dbe7929f7a" providerId="ADAL" clId="{7EA60B59-89B7-4EA4-9E34-45CEA3E6BAB9}" dt="2020-10-19T11:16:40.956" v="28" actId="20577"/>
          <ac:spMkLst>
            <pc:docMk/>
            <pc:sldMk cId="734330945" sldId="275"/>
            <ac:spMk id="3" creationId="{FF3009E9-CD3D-354A-8E8F-C920E28309A1}"/>
          </ac:spMkLst>
        </pc:spChg>
      </pc:sldChg>
      <pc:sldChg chg="addSp delSp modSp">
        <pc:chgData name="Mari Purola" userId="e3225e4c-68f7-4c12-bf7e-43dbe7929f7a" providerId="ADAL" clId="{7EA60B59-89B7-4EA4-9E34-45CEA3E6BAB9}" dt="2020-10-19T11:15:47.050" v="19" actId="1076"/>
        <pc:sldMkLst>
          <pc:docMk/>
          <pc:sldMk cId="4046200522" sldId="277"/>
        </pc:sldMkLst>
        <pc:picChg chg="del">
          <ac:chgData name="Mari Purola" userId="e3225e4c-68f7-4c12-bf7e-43dbe7929f7a" providerId="ADAL" clId="{7EA60B59-89B7-4EA4-9E34-45CEA3E6BAB9}" dt="2020-10-19T11:15:19.514" v="16" actId="478"/>
          <ac:picMkLst>
            <pc:docMk/>
            <pc:sldMk cId="4046200522" sldId="277"/>
            <ac:picMk id="4" creationId="{132B969F-122D-4C03-A28B-C25B1320DF58}"/>
          </ac:picMkLst>
        </pc:picChg>
        <pc:picChg chg="add mod">
          <ac:chgData name="Mari Purola" userId="e3225e4c-68f7-4c12-bf7e-43dbe7929f7a" providerId="ADAL" clId="{7EA60B59-89B7-4EA4-9E34-45CEA3E6BAB9}" dt="2020-10-19T11:15:47.050" v="19" actId="1076"/>
          <ac:picMkLst>
            <pc:docMk/>
            <pc:sldMk cId="4046200522" sldId="277"/>
            <ac:picMk id="5" creationId="{FBCF2DF0-B813-476F-8E7A-755EFDD5929F}"/>
          </ac:picMkLst>
        </pc:picChg>
      </pc:sldChg>
      <pc:sldChg chg="addSp delSp modSp">
        <pc:chgData name="Mari Purola" userId="e3225e4c-68f7-4c12-bf7e-43dbe7929f7a" providerId="ADAL" clId="{7EA60B59-89B7-4EA4-9E34-45CEA3E6BAB9}" dt="2020-10-19T11:15:13.927" v="15" actId="478"/>
        <pc:sldMkLst>
          <pc:docMk/>
          <pc:sldMk cId="4034848864" sldId="278"/>
        </pc:sldMkLst>
        <pc:spChg chg="del">
          <ac:chgData name="Mari Purola" userId="e3225e4c-68f7-4c12-bf7e-43dbe7929f7a" providerId="ADAL" clId="{7EA60B59-89B7-4EA4-9E34-45CEA3E6BAB9}" dt="2020-10-19T11:15:13.927" v="15" actId="478"/>
          <ac:spMkLst>
            <pc:docMk/>
            <pc:sldMk cId="4034848864" sldId="278"/>
            <ac:spMk id="8" creationId="{280601F9-55FC-4E45-AB11-BAD0C5EBF6AA}"/>
          </ac:spMkLst>
        </pc:spChg>
        <pc:picChg chg="add mod">
          <ac:chgData name="Mari Purola" userId="e3225e4c-68f7-4c12-bf7e-43dbe7929f7a" providerId="ADAL" clId="{7EA60B59-89B7-4EA4-9E34-45CEA3E6BAB9}" dt="2020-10-19T11:15:08.060" v="14" actId="14100"/>
          <ac:picMkLst>
            <pc:docMk/>
            <pc:sldMk cId="4034848864" sldId="278"/>
            <ac:picMk id="3" creationId="{0051F989-EEC9-4E0C-B46B-D5291E78A83C}"/>
          </ac:picMkLst>
        </pc:picChg>
        <pc:picChg chg="del">
          <ac:chgData name="Mari Purola" userId="e3225e4c-68f7-4c12-bf7e-43dbe7929f7a" providerId="ADAL" clId="{7EA60B59-89B7-4EA4-9E34-45CEA3E6BAB9}" dt="2020-10-19T11:14:27.772" v="9" actId="478"/>
          <ac:picMkLst>
            <pc:docMk/>
            <pc:sldMk cId="4034848864" sldId="278"/>
            <ac:picMk id="4" creationId="{AFDAFB99-0960-4724-BBF0-C5BC2CCB6920}"/>
          </ac:picMkLst>
        </pc:picChg>
      </pc:sldChg>
    </pc:docChg>
  </pc:docChgLst>
  <pc:docChgLst>
    <pc:chgData name="Mari Purola" userId="e3225e4c-68f7-4c12-bf7e-43dbe7929f7a" providerId="ADAL" clId="{8D56709B-9C80-465B-8C82-285CF018B8A6}"/>
    <pc:docChg chg="undo custSel modSld">
      <pc:chgData name="Mari Purola" userId="e3225e4c-68f7-4c12-bf7e-43dbe7929f7a" providerId="ADAL" clId="{8D56709B-9C80-465B-8C82-285CF018B8A6}" dt="2020-09-29T12:36:27.242" v="417" actId="20577"/>
      <pc:docMkLst>
        <pc:docMk/>
      </pc:docMkLst>
      <pc:sldChg chg="modSp">
        <pc:chgData name="Mari Purola" userId="e3225e4c-68f7-4c12-bf7e-43dbe7929f7a" providerId="ADAL" clId="{8D56709B-9C80-465B-8C82-285CF018B8A6}" dt="2020-09-29T12:24:59.736" v="32"/>
        <pc:sldMkLst>
          <pc:docMk/>
          <pc:sldMk cId="845300046" sldId="258"/>
        </pc:sldMkLst>
        <pc:spChg chg="mod">
          <ac:chgData name="Mari Purola" userId="e3225e4c-68f7-4c12-bf7e-43dbe7929f7a" providerId="ADAL" clId="{8D56709B-9C80-465B-8C82-285CF018B8A6}" dt="2020-09-29T12:24:59.736" v="32"/>
          <ac:spMkLst>
            <pc:docMk/>
            <pc:sldMk cId="845300046" sldId="258"/>
            <ac:spMk id="3" creationId="{00000000-0000-0000-0000-000000000000}"/>
          </ac:spMkLst>
        </pc:spChg>
      </pc:sldChg>
      <pc:sldChg chg="modSp">
        <pc:chgData name="Mari Purola" userId="e3225e4c-68f7-4c12-bf7e-43dbe7929f7a" providerId="ADAL" clId="{8D56709B-9C80-465B-8C82-285CF018B8A6}" dt="2020-09-29T12:25:47.418" v="77" actId="20577"/>
        <pc:sldMkLst>
          <pc:docMk/>
          <pc:sldMk cId="3550112555" sldId="272"/>
        </pc:sldMkLst>
        <pc:spChg chg="mod">
          <ac:chgData name="Mari Purola" userId="e3225e4c-68f7-4c12-bf7e-43dbe7929f7a" providerId="ADAL" clId="{8D56709B-9C80-465B-8C82-285CF018B8A6}" dt="2020-09-29T12:25:47.418" v="77" actId="20577"/>
          <ac:spMkLst>
            <pc:docMk/>
            <pc:sldMk cId="3550112555" sldId="272"/>
            <ac:spMk id="3" creationId="{00000000-0000-0000-0000-000000000000}"/>
          </ac:spMkLst>
        </pc:spChg>
      </pc:sldChg>
      <pc:sldChg chg="modSp">
        <pc:chgData name="Mari Purola" userId="e3225e4c-68f7-4c12-bf7e-43dbe7929f7a" providerId="ADAL" clId="{8D56709B-9C80-465B-8C82-285CF018B8A6}" dt="2020-09-29T12:27:19.524" v="120" actId="20577"/>
        <pc:sldMkLst>
          <pc:docMk/>
          <pc:sldMk cId="1484924810" sldId="273"/>
        </pc:sldMkLst>
        <pc:spChg chg="mod">
          <ac:chgData name="Mari Purola" userId="e3225e4c-68f7-4c12-bf7e-43dbe7929f7a" providerId="ADAL" clId="{8D56709B-9C80-465B-8C82-285CF018B8A6}" dt="2020-09-29T12:27:19.524" v="120" actId="20577"/>
          <ac:spMkLst>
            <pc:docMk/>
            <pc:sldMk cId="1484924810" sldId="273"/>
            <ac:spMk id="3" creationId="{C7AF6B91-B391-F44D-96F5-7426B57E1313}"/>
          </ac:spMkLst>
        </pc:spChg>
      </pc:sldChg>
      <pc:sldChg chg="modSp">
        <pc:chgData name="Mari Purola" userId="e3225e4c-68f7-4c12-bf7e-43dbe7929f7a" providerId="ADAL" clId="{8D56709B-9C80-465B-8C82-285CF018B8A6}" dt="2020-09-29T12:31:00.619" v="266" actId="27636"/>
        <pc:sldMkLst>
          <pc:docMk/>
          <pc:sldMk cId="651944348" sldId="274"/>
        </pc:sldMkLst>
        <pc:spChg chg="mod">
          <ac:chgData name="Mari Purola" userId="e3225e4c-68f7-4c12-bf7e-43dbe7929f7a" providerId="ADAL" clId="{8D56709B-9C80-465B-8C82-285CF018B8A6}" dt="2020-09-29T12:31:00.619" v="266" actId="27636"/>
          <ac:spMkLst>
            <pc:docMk/>
            <pc:sldMk cId="651944348" sldId="274"/>
            <ac:spMk id="3" creationId="{82420CEB-FA95-E94C-A219-C67C2081D1D3}"/>
          </ac:spMkLst>
        </pc:spChg>
      </pc:sldChg>
      <pc:sldChg chg="modSp">
        <pc:chgData name="Mari Purola" userId="e3225e4c-68f7-4c12-bf7e-43dbe7929f7a" providerId="ADAL" clId="{8D56709B-9C80-465B-8C82-285CF018B8A6}" dt="2020-09-29T12:33:12.276" v="321" actId="20577"/>
        <pc:sldMkLst>
          <pc:docMk/>
          <pc:sldMk cId="734330945" sldId="275"/>
        </pc:sldMkLst>
        <pc:spChg chg="mod">
          <ac:chgData name="Mari Purola" userId="e3225e4c-68f7-4c12-bf7e-43dbe7929f7a" providerId="ADAL" clId="{8D56709B-9C80-465B-8C82-285CF018B8A6}" dt="2020-09-29T12:33:12.276" v="321" actId="20577"/>
          <ac:spMkLst>
            <pc:docMk/>
            <pc:sldMk cId="734330945" sldId="275"/>
            <ac:spMk id="3" creationId="{FF3009E9-CD3D-354A-8E8F-C920E28309A1}"/>
          </ac:spMkLst>
        </pc:spChg>
      </pc:sldChg>
      <pc:sldChg chg="modSp">
        <pc:chgData name="Mari Purola" userId="e3225e4c-68f7-4c12-bf7e-43dbe7929f7a" providerId="ADAL" clId="{8D56709B-9C80-465B-8C82-285CF018B8A6}" dt="2020-09-29T12:36:13.611" v="414" actId="20577"/>
        <pc:sldMkLst>
          <pc:docMk/>
          <pc:sldMk cId="4112014027" sldId="276"/>
        </pc:sldMkLst>
        <pc:spChg chg="mod">
          <ac:chgData name="Mari Purola" userId="e3225e4c-68f7-4c12-bf7e-43dbe7929f7a" providerId="ADAL" clId="{8D56709B-9C80-465B-8C82-285CF018B8A6}" dt="2020-09-29T12:36:13.611" v="414" actId="20577"/>
          <ac:spMkLst>
            <pc:docMk/>
            <pc:sldMk cId="4112014027" sldId="276"/>
            <ac:spMk id="3" creationId="{7156DB1C-70C6-BA43-8C4C-506CB9176B78}"/>
          </ac:spMkLst>
        </pc:spChg>
      </pc:sldChg>
      <pc:sldChg chg="modSp">
        <pc:chgData name="Mari Purola" userId="e3225e4c-68f7-4c12-bf7e-43dbe7929f7a" providerId="ADAL" clId="{8D56709B-9C80-465B-8C82-285CF018B8A6}" dt="2020-09-29T12:36:27.242" v="417" actId="20577"/>
        <pc:sldMkLst>
          <pc:docMk/>
          <pc:sldMk cId="4046200522" sldId="277"/>
        </pc:sldMkLst>
        <pc:spChg chg="mod">
          <ac:chgData name="Mari Purola" userId="e3225e4c-68f7-4c12-bf7e-43dbe7929f7a" providerId="ADAL" clId="{8D56709B-9C80-465B-8C82-285CF018B8A6}" dt="2020-09-29T12:36:27.242" v="417" actId="20577"/>
          <ac:spMkLst>
            <pc:docMk/>
            <pc:sldMk cId="4046200522" sldId="277"/>
            <ac:spMk id="3" creationId="{D066190E-8CB3-0743-BC38-DB4C23C3518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CA499-95A7-4ADA-82D4-4F5BA9D2CB20}" type="datetimeFigureOut">
              <a:rPr lang="fi-FI" smtClean="0"/>
              <a:t>19.8.2022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BFFBF7-D260-47D2-A6B4-C36A10BE44E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4204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E2A4AE2-FD55-41D4-8D44-A554E8AF2804}" type="datetime1">
              <a:rPr lang="fi-FI" smtClean="0"/>
              <a:t>19.8.2022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97913-003B-D045-9935-1EACD8D10D1D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2471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1305C-C587-4534-A69A-AA568FC5CBF0}" type="datetime1">
              <a:rPr lang="fi-FI" smtClean="0"/>
              <a:t>19.8.2022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97913-003B-D045-9935-1EACD8D10D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4145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F3D56-48FE-497D-9CD4-58343659940C}" type="datetime1">
              <a:rPr lang="fi-FI" smtClean="0"/>
              <a:t>19.8.2022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97913-003B-D045-9935-1EACD8D10D1D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358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B95F-CA11-4363-825A-1F90E8B363B0}" type="datetime1">
              <a:rPr lang="fi-FI" smtClean="0"/>
              <a:t>19.8.2022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97913-003B-D045-9935-1EACD8D10D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930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45D9D-3D87-4EDF-B68F-8EBAC0263228}" type="datetime1">
              <a:rPr lang="fi-FI" smtClean="0"/>
              <a:t>19.8.2022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97913-003B-D045-9935-1EACD8D10D1D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7386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9AA8-F904-4CA8-A22C-CA07F02B3257}" type="datetime1">
              <a:rPr lang="fi-FI" smtClean="0"/>
              <a:t>19.8.2022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97913-003B-D045-9935-1EACD8D10D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3544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B4299-12FB-4748-9F4C-5C83DEFC24B2}" type="datetime1">
              <a:rPr lang="fi-FI" smtClean="0"/>
              <a:t>19.8.2022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97913-003B-D045-9935-1EACD8D10D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3623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B0053-43B4-481A-88E6-4F221BDE3FBF}" type="datetime1">
              <a:rPr lang="fi-FI" smtClean="0"/>
              <a:t>19.8.2022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97913-003B-D045-9935-1EACD8D10D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4540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73502-A849-45A5-A398-78106AC734E2}" type="datetime1">
              <a:rPr lang="fi-FI" smtClean="0"/>
              <a:t>19.8.2022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97913-003B-D045-9935-1EACD8D10D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7907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F32E-0BAE-447E-95B8-74E4701BAFB0}" type="datetime1">
              <a:rPr lang="fi-FI" smtClean="0"/>
              <a:t>19.8.2022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97913-003B-D045-9935-1EACD8D10D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9435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7C63-CE57-4B63-843E-C2A58005D463}" type="datetime1">
              <a:rPr lang="fi-FI" smtClean="0"/>
              <a:t>19.8.2022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97913-003B-D045-9935-1EACD8D10D1D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5484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503598C-9C74-4A61-8D71-8C47F003E025}" type="datetime1">
              <a:rPr lang="fi-FI" smtClean="0"/>
              <a:t>19.8.2022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A597913-003B-D045-9935-1EACD8D10D1D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6525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70784CE-9DD4-4C2D-88B9-D219730A47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274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8134" y="640080"/>
            <a:ext cx="6293689" cy="3652405"/>
          </a:xfrm>
        </p:spPr>
        <p:txBody>
          <a:bodyPr anchor="b">
            <a:normAutofit/>
          </a:bodyPr>
          <a:lstStyle/>
          <a:p>
            <a:pPr algn="l"/>
            <a:r>
              <a:rPr lang="en-US" sz="4400">
                <a:solidFill>
                  <a:schemeClr val="tx1">
                    <a:lumMod val="85000"/>
                    <a:lumOff val="15000"/>
                  </a:schemeClr>
                </a:solidFill>
              </a:rPr>
              <a:t>4 </a:t>
            </a:r>
            <a:r>
              <a:rPr lang="en-US" sz="4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Tiedonkäsittelyä</a:t>
            </a:r>
            <a:r>
              <a:rPr lang="en-US" sz="4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on </a:t>
            </a:r>
            <a:r>
              <a:rPr lang="en-US" sz="4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monenlaista</a:t>
            </a:r>
            <a:endParaRPr lang="en-US" sz="4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71524" y="4460708"/>
            <a:ext cx="6280299" cy="1753175"/>
          </a:xfrm>
        </p:spPr>
        <p:txBody>
          <a:bodyPr anchor="t">
            <a:normAutofit/>
          </a:bodyPr>
          <a:lstStyle/>
          <a:p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40A410A-1838-4131-95A6-2BE4F8D412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309640" y="4388141"/>
            <a:ext cx="58521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2A0B747-B2CC-4564-9B39-D903F04C6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3077B906-9CBF-426A-AF2C-B76521652A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865" y="2564488"/>
            <a:ext cx="4567068" cy="1729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541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848F0-70DB-C64C-A172-5F2469FAB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4431792" cy="1499616"/>
          </a:xfrm>
        </p:spPr>
        <p:txBody>
          <a:bodyPr>
            <a:normAutofit/>
          </a:bodyPr>
          <a:lstStyle/>
          <a:p>
            <a:r>
              <a:rPr lang="fi-FI" dirty="0"/>
              <a:t>Havaintokehä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6190E-8CB3-0743-BC38-DB4C23C35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4429615" cy="393192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skeemat ohjaavat havaitsemista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havaitsemisen kautta saatu tieto muokkaa skeemoja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DD7F0FC-C68E-412E-BF58-550936EA4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FBCF2DF0-B813-476F-8E7A-755EFDD592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4418" y="1217407"/>
            <a:ext cx="3639058" cy="413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200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33347B64-A3EF-4121-9C08-0C54B0AF7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4431792" cy="1499616"/>
          </a:xfrm>
        </p:spPr>
        <p:txBody>
          <a:bodyPr>
            <a:normAutofit/>
          </a:bodyPr>
          <a:lstStyle/>
          <a:p>
            <a:r>
              <a:rPr lang="fi-FI"/>
              <a:t>Eri näkökulmat ihmisen toimintaan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1F53C8CA-CD9A-4392-8E65-39A13942A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166D454A-6BEA-4CF1-B281-D592805506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5636" y="590898"/>
            <a:ext cx="4704423" cy="562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412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7152"/>
            <a:ext cx="10515600" cy="1325563"/>
          </a:xfrm>
        </p:spPr>
        <p:txBody>
          <a:bodyPr/>
          <a:lstStyle/>
          <a:p>
            <a:r>
              <a:rPr lang="fi-FI" dirty="0"/>
              <a:t>Psyykkinen toiminta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62715"/>
            <a:ext cx="10515600" cy="368403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= mielen sisäinen toiminta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liittyy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 tiedonkäsittely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 tunteet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 motivaatio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fi-FI" dirty="0"/>
              <a:t>yhteydessä toisiinsa ja toimivat toisiaan tukien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D1CCF45-E9A2-48FC-A13F-8B5E10C06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  <p:extLst>
      <p:ext uri="{BB962C8B-B14F-4D97-AF65-F5344CB8AC3E}">
        <p14:creationId xmlns:p14="http://schemas.microsoft.com/office/powerpoint/2010/main" val="845300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fi-FI" sz="4600" dirty="0"/>
              <a:t>Tiedonkäsittely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r>
              <a:rPr lang="fi-FI" dirty="0"/>
              <a:t>Tiedonkäsittely eli </a:t>
            </a:r>
            <a:r>
              <a:rPr lang="fi-FI" b="1" dirty="0"/>
              <a:t>kognitiivinen toiminta:</a:t>
            </a:r>
            <a:endParaRPr lang="fi-FI" dirty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haetaan ja saadaan tietoa ympäröivästä maailmasta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käsitellään mieleen tallennettua tietoa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valitaan erilaisiin tilanteisiin toimintatapoja</a:t>
            </a:r>
          </a:p>
          <a:p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D69CC48-E682-4B8B-AB50-778B121F7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  <p:extLst>
      <p:ext uri="{BB962C8B-B14F-4D97-AF65-F5344CB8AC3E}">
        <p14:creationId xmlns:p14="http://schemas.microsoft.com/office/powerpoint/2010/main" val="3550112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091DA-B2B8-0942-B569-3EFC985CB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3133581" cy="1499616"/>
          </a:xfrm>
        </p:spPr>
        <p:txBody>
          <a:bodyPr>
            <a:normAutofit/>
          </a:bodyPr>
          <a:lstStyle/>
          <a:p>
            <a:r>
              <a:rPr lang="fi-FI" sz="3700" dirty="0"/>
              <a:t>Tiedonkäsittelyn muodot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9F97C78-B4BB-4FB4-A4A6-B51306998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0051F989-EEC9-4E0C-B46B-D5291E78A8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7932" y="1835145"/>
            <a:ext cx="7284306" cy="393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848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CB5D9-CB29-E64D-96DF-EB1715E6F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Tarkkaavaisuus ja havaitseminen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F6B91-B391-F44D-96F5-7426B57E1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tarkkaavaisuus</a:t>
            </a:r>
            <a:r>
              <a:rPr lang="fi-FI" dirty="0"/>
              <a:t> = joitakin asioita otetaan huomion kohteeksi ja toiset jätetään huomiotta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 voidaan kohdistaa tietoisesti, mutta monet ärsykkeet kaappaavat ei-tietoisesti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havaitseminen = </a:t>
            </a:r>
            <a:r>
              <a:rPr lang="fi-FI" dirty="0"/>
              <a:t>tiedonkäsittelytoiminto, jossa aistien avulla muodostetaan tietoinen käsitys asiasta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Tarkkaavaisuuden kohteeksi otettavat asiat voidaan havaita.</a:t>
            </a:r>
            <a:endParaRPr lang="fi-FI" b="1" dirty="0"/>
          </a:p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Havainto </a:t>
            </a:r>
            <a:r>
              <a:rPr lang="fi-FI" dirty="0"/>
              <a:t>on tiedostettu aistimus.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89DBAC7-DCD7-4456-BB26-92089AE8A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  <p:extLst>
      <p:ext uri="{BB962C8B-B14F-4D97-AF65-F5344CB8AC3E}">
        <p14:creationId xmlns:p14="http://schemas.microsoft.com/office/powerpoint/2010/main" val="1484924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1FE57-D89B-494F-830A-D5BDF6F66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Muisti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20CEB-FA95-E94C-A219-C67C2081D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= </a:t>
            </a:r>
            <a:r>
              <a:rPr lang="fi-FI" dirty="0" err="1"/>
              <a:t>mieleenpainamisen</a:t>
            </a:r>
            <a:r>
              <a:rPr lang="fi-FI" dirty="0"/>
              <a:t> avulla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 tallennetaan tietoa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 palautetaan tietoa käytettäväksi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työmuisti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 lyhytaikainen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 rajallinen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 stressi tai väsymys heikentävät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säilömuisti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 pitkäkestoinen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 muistojen tallentaminen ja palauttaminen työmuistiin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Muistot voivat muokkaantua ajan kuluessa.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2E0C4FD-FED1-467A-AB76-CD185BF87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  <p:extLst>
      <p:ext uri="{BB962C8B-B14F-4D97-AF65-F5344CB8AC3E}">
        <p14:creationId xmlns:p14="http://schemas.microsoft.com/office/powerpoint/2010/main" val="651944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55311-C9BF-2446-8E0F-6C9369E2B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Muita tiedonkäsittelyn toimintoja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009E9-CD3D-354A-8E8F-C920E2830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ajattelu</a:t>
            </a:r>
            <a:r>
              <a:rPr lang="fi-FI" dirty="0"/>
              <a:t> = käsitellään havainto- ja muistitietoa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 päättelemällä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 tekemällä valintoja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 ratkaisemalla ongelmia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Luokittelemalla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muodostamalla käsitteitä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b="1" dirty="0"/>
              <a:t>päätöksenteko</a:t>
            </a:r>
            <a:r>
              <a:rPr lang="fi-FI" dirty="0"/>
              <a:t> = valitaan jokin toiminta, asia tai uskomus useiden joukosta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/>
              <a:t> </a:t>
            </a:r>
            <a:r>
              <a:rPr lang="fi-FI" dirty="0"/>
              <a:t>T</a:t>
            </a:r>
            <a:r>
              <a:rPr lang="fi-FI"/>
              <a:t>iedonkäsittelyn </a:t>
            </a:r>
            <a:r>
              <a:rPr lang="fi-FI" dirty="0"/>
              <a:t>kuormitus vaikuttaa ajatteluun ja päätöksentekoon.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toiminnanohjaus</a:t>
            </a:r>
            <a:r>
              <a:rPr lang="fi-FI" dirty="0"/>
              <a:t> = mielen toiminta, jossa suunnataan, ohjataan ja kontrolloidaan tiedonkäsittelyä ja käyttäytymistä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11AF601-A3C7-4F43-8CC0-1515C7345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  <p:extLst>
      <p:ext uri="{BB962C8B-B14F-4D97-AF65-F5344CB8AC3E}">
        <p14:creationId xmlns:p14="http://schemas.microsoft.com/office/powerpoint/2010/main" val="734330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4B83B-0774-F24E-8D5E-1C18FF479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Skeemat eli sisäiset mallit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6DB1C-70C6-BA43-8C4C-506CB9176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muistiin tallennettu yleistetty tietokokonaisuus jostakin asiasta, tapahtumasta tai tilanteesta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b="1" dirty="0"/>
              <a:t> Skripti</a:t>
            </a:r>
            <a:r>
              <a:rPr lang="fi-FI" dirty="0"/>
              <a:t> on tapahtumaan tai toimintaan liittyvä skeeman muoto.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ohjaavat ja helpottavat tiedonkäsittelyä.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ympäristöstä tuleva tieto muokkaa skeemoja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havaintokehä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</a:t>
            </a:r>
            <a:r>
              <a:rPr lang="fi-FI" dirty="0"/>
              <a:t>skeemat yleistävät ajattelua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60892DD-E15C-4DBA-A4E0-FE6BD2F03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  <p:extLst>
      <p:ext uri="{BB962C8B-B14F-4D97-AF65-F5344CB8AC3E}">
        <p14:creationId xmlns:p14="http://schemas.microsoft.com/office/powerpoint/2010/main" val="41120140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i">
  <a:themeElements>
    <a:clrScheme name="Integraal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i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i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D330BE2FF61EB4F9F095CEE9DE28A4F" ma:contentTypeVersion="12" ma:contentTypeDescription="Luo uusi asiakirja." ma:contentTypeScope="" ma:versionID="2d172205e6b1e9f90410461194ccb86e">
  <xsd:schema xmlns:xsd="http://www.w3.org/2001/XMLSchema" xmlns:xs="http://www.w3.org/2001/XMLSchema" xmlns:p="http://schemas.microsoft.com/office/2006/metadata/properties" xmlns:ns3="842ccd07-6dee-4268-8983-d0cc307909f3" xmlns:ns4="ae6f4c56-1b40-49ce-a64e-cede96ac5a44" targetNamespace="http://schemas.microsoft.com/office/2006/metadata/properties" ma:root="true" ma:fieldsID="0c59c07ba59b230843aced3d90a01ec9" ns3:_="" ns4:_="">
    <xsd:import namespace="842ccd07-6dee-4268-8983-d0cc307909f3"/>
    <xsd:import namespace="ae6f4c56-1b40-49ce-a64e-cede96ac5a4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ccd07-6dee-4268-8983-d0cc307909f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Jakamisvihjeen hajautus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f4c56-1b40-49ce-a64e-cede96ac5a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4C0197-5FC5-4599-A5DF-A6BD7B033F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707087-FC6C-4D3C-950C-DAB928C6578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842ccd07-6dee-4268-8983-d0cc307909f3"/>
    <ds:schemaRef ds:uri="ae6f4c56-1b40-49ce-a64e-cede96ac5a44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94B64F2-35F6-44E6-B3E0-A7B4A70C7B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2ccd07-6dee-4268-8983-d0cc307909f3"/>
    <ds:schemaRef ds:uri="ae6f4c56-1b40-49ce-a64e-cede96ac5a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376</Words>
  <Application>Microsoft Office PowerPoint</Application>
  <PresentationFormat>Laajakuva</PresentationFormat>
  <Paragraphs>63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7" baseType="lpstr">
      <vt:lpstr>Arial</vt:lpstr>
      <vt:lpstr>Calibri</vt:lpstr>
      <vt:lpstr>Courier New</vt:lpstr>
      <vt:lpstr>Tw Cen MT</vt:lpstr>
      <vt:lpstr>Tw Cen MT Condensed</vt:lpstr>
      <vt:lpstr>Wingdings 3</vt:lpstr>
      <vt:lpstr>Integraali</vt:lpstr>
      <vt:lpstr>4 Tiedonkäsittelyä on monenlaista</vt:lpstr>
      <vt:lpstr>Eri näkökulmat ihmisen toimintaan</vt:lpstr>
      <vt:lpstr>Psyykkinen toiminta</vt:lpstr>
      <vt:lpstr>Tiedonkäsittely</vt:lpstr>
      <vt:lpstr>Tiedonkäsittelyn muodot</vt:lpstr>
      <vt:lpstr>Tarkkaavaisuus ja havaitseminen</vt:lpstr>
      <vt:lpstr>Muisti</vt:lpstr>
      <vt:lpstr>Muita tiedonkäsittelyn toimintoja</vt:lpstr>
      <vt:lpstr>Skeemat eli sisäiset mallit</vt:lpstr>
      <vt:lpstr>Havaintokehä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Psyykkinen toiminta − tiedonkäsittely</dc:title>
  <dc:creator>Mari Purola</dc:creator>
  <cp:lastModifiedBy>Roms Jochen</cp:lastModifiedBy>
  <cp:revision>4</cp:revision>
  <dcterms:created xsi:type="dcterms:W3CDTF">2020-09-17T06:33:56Z</dcterms:created>
  <dcterms:modified xsi:type="dcterms:W3CDTF">2022-08-19T10:16:56Z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0x0101001D330BE2FF61EB4F9F095CEE9DE28A4F</vt:lpwstr>
  </property>
</Properties>
</file>