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732" r:id="rId4"/>
  </p:sldMasterIdLst>
  <p:notesMasterIdLst>
    <p:notesMasterId r:id="rId17"/>
  </p:notesMasterIdLst>
  <p:sldIdLst>
    <p:sldId id="256" r:id="rId5"/>
    <p:sldId id="257" r:id="rId6"/>
    <p:sldId id="268" r:id="rId7"/>
    <p:sldId id="269" r:id="rId8"/>
    <p:sldId id="260" r:id="rId9"/>
    <p:sldId id="261" r:id="rId10"/>
    <p:sldId id="262" r:id="rId11"/>
    <p:sldId id="270" r:id="rId12"/>
    <p:sldId id="271" r:id="rId13"/>
    <p:sldId id="273" r:id="rId14"/>
    <p:sldId id="266" r:id="rId15"/>
    <p:sldId id="272" r:id="rId16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:go="http://customooxmlschemas.google.com/" xmlns:p15="http://schemas.microsoft.com/office/powerpoint/2012/main" xmlns:p14="http://schemas.microsoft.com/office/powerpoint/2010/main" xmlns:com="http://schemas.openxmlformats.org/drawingml/2006/compatibility" xmlns:pvml="urn:schemas-microsoft-com:office:powerpoint" xmlns:v="urn:schemas-microsoft-com:vml" xmlns:o="urn:schemas-microsoft-com:office:office" xmlns:dgm="http://schemas.openxmlformats.org/drawingml/2006/diagram" xmlns:c="http://schemas.openxmlformats.org/drawingml/2006/chart" xmlns:mv="urn:schemas-microsoft-com:mac:vml" xmlns:mc="http://schemas.openxmlformats.org/markup-compatibility/2006" xmlns="" r:id="rId19" roundtripDataSignature="AMtx7miwVBVbZ76uK0Or19+QVFlUiMYZI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53415FAD-EA3D-4C1B-ABB0-82A47C4AB9CE}" v="16" dt="2020-10-19T10:32:32.630"/>
  </p1510:revLst>
</p1510:revInfo>
</file>

<file path=ppt/tableStyles.xml><?xml version="1.0" encoding="utf-8"?>
<a:tblStyleLst xmlns:a="http://schemas.openxmlformats.org/drawingml/2006/main" def="{430816F1-FC01-447B-822A-E443AA8D48F7}">
  <a:tblStyle styleId="{430816F1-FC01-447B-822A-E443AA8D48F7}" styleName="Table_0">
    <a:wholeTbl>
      <a:tcTxStyle b="off" i="off">
        <a:font>
          <a:latin typeface="Arial"/>
          <a:ea typeface="Arial"/>
          <a:cs typeface="Arial"/>
        </a:font>
        <a:srgbClr val="000000"/>
      </a:tcTxStyle>
      <a:tcStyle>
        <a:tcBdr>
          <a:lef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9525" cap="flat" cmpd="sng">
              <a:solidFill>
                <a:srgbClr val="9E9E9E"/>
              </a:solidFill>
              <a:prstDash val="solid"/>
              <a:round/>
              <a:headEnd type="none" w="sm" len="sm"/>
              <a:tailEnd type="none" w="sm" len="sm"/>
            </a:ln>
          </a:insideV>
        </a:tcBdr>
      </a:tcStyle>
    </a:wholeTbl>
    <a:band1H>
      <a:tcTxStyle b="off" i="off"/>
      <a:tcStyle>
        <a:tcBdr/>
      </a:tcStyle>
    </a:band1H>
    <a:band2H>
      <a:tcTxStyle b="off" i="off"/>
      <a:tcStyle>
        <a:tcBdr/>
      </a:tcStyle>
    </a:band2H>
    <a:band1V>
      <a:tcTxStyle b="off" i="off"/>
      <a:tcStyle>
        <a:tcBdr/>
      </a:tcStyle>
    </a:band1V>
    <a:band2V>
      <a:tcTxStyle b="off" i="off"/>
      <a:tcStyle>
        <a:tcBdr/>
      </a:tcStyle>
    </a:band2V>
    <a:lastCol>
      <a:tcTxStyle b="off" i="off"/>
      <a:tcStyle>
        <a:tcBdr/>
      </a:tcStyle>
    </a:lastCol>
    <a:firstCol>
      <a:tcTxStyle b="off" i="off"/>
      <a:tcStyle>
        <a:tcBdr/>
      </a:tcStyle>
    </a:firstCol>
    <a:lastRow>
      <a:tcTxStyle b="off" i="off"/>
      <a:tcStyle>
        <a:tcBdr/>
      </a:tcStyle>
    </a:lastRow>
    <a:seCell>
      <a:tcTxStyle b="off" i="off"/>
      <a:tcStyle>
        <a:tcBdr/>
      </a:tcStyle>
    </a:seCell>
    <a:swCell>
      <a:tcTxStyle b="off" i="off"/>
      <a:tcStyle>
        <a:tcBdr/>
      </a:tcStyle>
    </a:swCell>
    <a:firstRow>
      <a:tcTxStyle b="off" i="off"/>
      <a:tcStyle>
        <a:tcBdr/>
      </a:tcStyle>
    </a:firstRow>
    <a:neCell>
      <a:tcTxStyle b="off" i="off"/>
      <a:tcStyle>
        <a:tcBdr/>
      </a:tcStyle>
    </a:neCell>
    <a:nwCell>
      <a:tcTxStyle b="off" i="off"/>
      <a:tcStyle>
        <a:tcBdr/>
      </a:tcStyle>
    </a:nwCell>
  </a:tblStyle>
  <a:tblStyle styleId="{8799B23B-EC83-4686-B30A-512413B5E67A}" styleName="Vaalea tyyli 3 - Korostus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8EC20E35-A176-4012-BC5E-935CFFF8708E}" styleName="Normaali tyyli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69012ECD-51FC-41F1-AA8D-1B2483CD663E}" styleName="Vaalea tyyli 2 - Korostus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100" d="100"/>
          <a:sy n="100" d="100"/>
        </p:scale>
        <p:origin x="-444" y="-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notesMaster" Target="notesMasters/notesMaster1.xml"/><Relationship Id="rId25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customschemas.google.com/relationships/presentationmetadata" Target="metadata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ri Purola" userId="e3225e4c-68f7-4c12-bf7e-43dbe7929f7a" providerId="ADAL" clId="{53415FAD-EA3D-4C1B-ABB0-82A47C4AB9CE}"/>
    <pc:docChg chg="custSel modSld">
      <pc:chgData name="Mari Purola" userId="e3225e4c-68f7-4c12-bf7e-43dbe7929f7a" providerId="ADAL" clId="{53415FAD-EA3D-4C1B-ABB0-82A47C4AB9CE}" dt="2020-10-19T10:32:48.891" v="44" actId="1076"/>
      <pc:docMkLst>
        <pc:docMk/>
      </pc:docMkLst>
      <pc:sldChg chg="addSp delSp modSp">
        <pc:chgData name="Mari Purola" userId="e3225e4c-68f7-4c12-bf7e-43dbe7929f7a" providerId="ADAL" clId="{53415FAD-EA3D-4C1B-ABB0-82A47C4AB9CE}" dt="2020-10-19T10:32:28.731" v="40" actId="1076"/>
        <pc:sldMkLst>
          <pc:docMk/>
          <pc:sldMk cId="0" sldId="256"/>
        </pc:sldMkLst>
        <pc:spChg chg="mod">
          <ac:chgData name="Mari Purola" userId="e3225e4c-68f7-4c12-bf7e-43dbe7929f7a" providerId="ADAL" clId="{53415FAD-EA3D-4C1B-ABB0-82A47C4AB9CE}" dt="2020-10-19T10:32:28.731" v="40" actId="1076"/>
          <ac:spMkLst>
            <pc:docMk/>
            <pc:sldMk cId="0" sldId="256"/>
            <ac:spMk id="2" creationId="{57580CC5-245A-4EFD-8167-0D7B405A9B99}"/>
          </ac:spMkLst>
        </pc:spChg>
        <pc:picChg chg="del">
          <ac:chgData name="Mari Purola" userId="e3225e4c-68f7-4c12-bf7e-43dbe7929f7a" providerId="ADAL" clId="{53415FAD-EA3D-4C1B-ABB0-82A47C4AB9CE}" dt="2020-10-19T09:35:08.693" v="23" actId="478"/>
          <ac:picMkLst>
            <pc:docMk/>
            <pc:sldMk cId="0" sldId="256"/>
            <ac:picMk id="3" creationId="{92390323-2428-4B66-B14B-740DF8FF12C7}"/>
          </ac:picMkLst>
        </pc:picChg>
        <pc:picChg chg="add mod">
          <ac:chgData name="Mari Purola" userId="e3225e4c-68f7-4c12-bf7e-43dbe7929f7a" providerId="ADAL" clId="{53415FAD-EA3D-4C1B-ABB0-82A47C4AB9CE}" dt="2020-10-19T09:35:20.322" v="28" actId="14100"/>
          <ac:picMkLst>
            <pc:docMk/>
            <pc:sldMk cId="0" sldId="256"/>
            <ac:picMk id="4" creationId="{63C3EFB3-BA8C-4758-BA85-8F21964B9FDA}"/>
          </ac:picMkLst>
        </pc:picChg>
        <pc:picChg chg="add del mod">
          <ac:chgData name="Mari Purola" userId="e3225e4c-68f7-4c12-bf7e-43dbe7929f7a" providerId="ADAL" clId="{53415FAD-EA3D-4C1B-ABB0-82A47C4AB9CE}" dt="2020-10-19T10:32:19.670" v="39" actId="478"/>
          <ac:picMkLst>
            <pc:docMk/>
            <pc:sldMk cId="0" sldId="256"/>
            <ac:picMk id="1026" creationId="{C29B0528-B194-4C3F-8AA8-95DC049FDD40}"/>
          </ac:picMkLst>
        </pc:picChg>
        <pc:picChg chg="add del">
          <ac:chgData name="Mari Purola" userId="e3225e4c-68f7-4c12-bf7e-43dbe7929f7a" providerId="ADAL" clId="{53415FAD-EA3D-4C1B-ABB0-82A47C4AB9CE}" dt="2020-10-19T09:42:09.493" v="34"/>
          <ac:picMkLst>
            <pc:docMk/>
            <pc:sldMk cId="0" sldId="256"/>
            <ac:picMk id="1028" creationId="{75583F93-1346-440E-BC6B-F033700DDD3E}"/>
          </ac:picMkLst>
        </pc:picChg>
      </pc:sldChg>
      <pc:sldChg chg="addSp delSp modSp">
        <pc:chgData name="Mari Purola" userId="e3225e4c-68f7-4c12-bf7e-43dbe7929f7a" providerId="ADAL" clId="{53415FAD-EA3D-4C1B-ABB0-82A47C4AB9CE}" dt="2020-10-19T10:32:48.891" v="44" actId="1076"/>
        <pc:sldMkLst>
          <pc:docMk/>
          <pc:sldMk cId="0" sldId="257"/>
        </pc:sldMkLst>
        <pc:spChg chg="mod">
          <ac:chgData name="Mari Purola" userId="e3225e4c-68f7-4c12-bf7e-43dbe7929f7a" providerId="ADAL" clId="{53415FAD-EA3D-4C1B-ABB0-82A47C4AB9CE}" dt="2020-10-19T10:32:48.891" v="44" actId="1076"/>
          <ac:spMkLst>
            <pc:docMk/>
            <pc:sldMk cId="0" sldId="257"/>
            <ac:spMk id="2" creationId="{499399E8-A2EE-4519-8F73-C07DB40CA771}"/>
          </ac:spMkLst>
        </pc:spChg>
        <pc:picChg chg="add del mod">
          <ac:chgData name="Mari Purola" userId="e3225e4c-68f7-4c12-bf7e-43dbe7929f7a" providerId="ADAL" clId="{53415FAD-EA3D-4C1B-ABB0-82A47C4AB9CE}" dt="2020-10-19T10:32:32.630" v="41" actId="478"/>
          <ac:picMkLst>
            <pc:docMk/>
            <pc:sldMk cId="0" sldId="257"/>
            <ac:picMk id="2050" creationId="{647B7A7F-3027-4DEF-87DA-B85C34E8241B}"/>
          </ac:picMkLst>
        </pc:picChg>
      </pc:sldChg>
      <pc:sldChg chg="addSp delSp modSp">
        <pc:chgData name="Mari Purola" userId="e3225e4c-68f7-4c12-bf7e-43dbe7929f7a" providerId="ADAL" clId="{53415FAD-EA3D-4C1B-ABB0-82A47C4AB9CE}" dt="2020-10-19T09:32:44.310" v="9" actId="1076"/>
        <pc:sldMkLst>
          <pc:docMk/>
          <pc:sldMk cId="0" sldId="260"/>
        </pc:sldMkLst>
        <pc:picChg chg="add mod">
          <ac:chgData name="Mari Purola" userId="e3225e4c-68f7-4c12-bf7e-43dbe7929f7a" providerId="ADAL" clId="{53415FAD-EA3D-4C1B-ABB0-82A47C4AB9CE}" dt="2020-10-19T09:32:44.310" v="9" actId="1076"/>
          <ac:picMkLst>
            <pc:docMk/>
            <pc:sldMk cId="0" sldId="260"/>
            <ac:picMk id="3" creationId="{C3149C64-CDC7-4A6A-BD93-AF3CAE6B3028}"/>
          </ac:picMkLst>
        </pc:picChg>
        <pc:picChg chg="del">
          <ac:chgData name="Mari Purola" userId="e3225e4c-68f7-4c12-bf7e-43dbe7929f7a" providerId="ADAL" clId="{53415FAD-EA3D-4C1B-ABB0-82A47C4AB9CE}" dt="2020-10-19T09:32:29.754" v="4" actId="478"/>
          <ac:picMkLst>
            <pc:docMk/>
            <pc:sldMk cId="0" sldId="260"/>
            <ac:picMk id="4" creationId="{8310EEC2-38A5-4B7E-ADBC-787AD5722C90}"/>
          </ac:picMkLst>
        </pc:picChg>
      </pc:sldChg>
      <pc:sldChg chg="modSp">
        <pc:chgData name="Mari Purola" userId="e3225e4c-68f7-4c12-bf7e-43dbe7929f7a" providerId="ADAL" clId="{53415FAD-EA3D-4C1B-ABB0-82A47C4AB9CE}" dt="2020-10-19T09:31:05.204" v="0" actId="11"/>
        <pc:sldMkLst>
          <pc:docMk/>
          <pc:sldMk cId="0" sldId="261"/>
        </pc:sldMkLst>
        <pc:spChg chg="mod">
          <ac:chgData name="Mari Purola" userId="e3225e4c-68f7-4c12-bf7e-43dbe7929f7a" providerId="ADAL" clId="{53415FAD-EA3D-4C1B-ABB0-82A47C4AB9CE}" dt="2020-10-19T09:31:05.204" v="0" actId="11"/>
          <ac:spMkLst>
            <pc:docMk/>
            <pc:sldMk cId="0" sldId="261"/>
            <ac:spMk id="190" creationId="{00000000-0000-0000-0000-000000000000}"/>
          </ac:spMkLst>
        </pc:spChg>
      </pc:sldChg>
      <pc:sldChg chg="addSp delSp modSp">
        <pc:chgData name="Mari Purola" userId="e3225e4c-68f7-4c12-bf7e-43dbe7929f7a" providerId="ADAL" clId="{53415FAD-EA3D-4C1B-ABB0-82A47C4AB9CE}" dt="2020-10-19T09:33:25.568" v="15" actId="1076"/>
        <pc:sldMkLst>
          <pc:docMk/>
          <pc:sldMk cId="0" sldId="262"/>
        </pc:sldMkLst>
        <pc:picChg chg="del">
          <ac:chgData name="Mari Purola" userId="e3225e4c-68f7-4c12-bf7e-43dbe7929f7a" providerId="ADAL" clId="{53415FAD-EA3D-4C1B-ABB0-82A47C4AB9CE}" dt="2020-10-19T09:32:52.817" v="10" actId="478"/>
          <ac:picMkLst>
            <pc:docMk/>
            <pc:sldMk cId="0" sldId="262"/>
            <ac:picMk id="3" creationId="{738F2A4B-E389-4B88-92CF-468194AD1375}"/>
          </ac:picMkLst>
        </pc:picChg>
        <pc:picChg chg="add mod">
          <ac:chgData name="Mari Purola" userId="e3225e4c-68f7-4c12-bf7e-43dbe7929f7a" providerId="ADAL" clId="{53415FAD-EA3D-4C1B-ABB0-82A47C4AB9CE}" dt="2020-10-19T09:33:25.568" v="15" actId="1076"/>
          <ac:picMkLst>
            <pc:docMk/>
            <pc:sldMk cId="0" sldId="262"/>
            <ac:picMk id="5" creationId="{02AC4368-C6C8-4D7F-96A4-B8DC9885711A}"/>
          </ac:picMkLst>
        </pc:picChg>
      </pc:sldChg>
      <pc:sldChg chg="addSp delSp modSp">
        <pc:chgData name="Mari Purola" userId="e3225e4c-68f7-4c12-bf7e-43dbe7929f7a" providerId="ADAL" clId="{53415FAD-EA3D-4C1B-ABB0-82A47C4AB9CE}" dt="2020-10-19T09:34:12.662" v="22" actId="1076"/>
        <pc:sldMkLst>
          <pc:docMk/>
          <pc:sldMk cId="0" sldId="266"/>
        </pc:sldMkLst>
        <pc:picChg chg="del mod">
          <ac:chgData name="Mari Purola" userId="e3225e4c-68f7-4c12-bf7e-43dbe7929f7a" providerId="ADAL" clId="{53415FAD-EA3D-4C1B-ABB0-82A47C4AB9CE}" dt="2020-10-19T09:34:00.068" v="17" actId="478"/>
          <ac:picMkLst>
            <pc:docMk/>
            <pc:sldMk cId="0" sldId="266"/>
            <ac:picMk id="3" creationId="{98A87891-582E-4F97-9AD4-51D5EE993324}"/>
          </ac:picMkLst>
        </pc:picChg>
        <pc:picChg chg="add mod">
          <ac:chgData name="Mari Purola" userId="e3225e4c-68f7-4c12-bf7e-43dbe7929f7a" providerId="ADAL" clId="{53415FAD-EA3D-4C1B-ABB0-82A47C4AB9CE}" dt="2020-10-19T09:34:12.662" v="22" actId="1076"/>
          <ac:picMkLst>
            <pc:docMk/>
            <pc:sldMk cId="0" sldId="266"/>
            <ac:picMk id="4" creationId="{9443F40E-C5C2-44F5-B6C8-933F46B96868}"/>
          </ac:picMkLst>
        </pc:picChg>
      </pc:sldChg>
    </pc:docChg>
  </pc:docChgLst>
  <pc:docChgLst>
    <pc:chgData name="Mari Purola" userId="e3225e4c-68f7-4c12-bf7e-43dbe7929f7a" providerId="ADAL" clId="{36663087-8EB9-4085-8F6F-080A33B350D1}"/>
    <pc:docChg chg="undo custSel modSld">
      <pc:chgData name="Mari Purola" userId="e3225e4c-68f7-4c12-bf7e-43dbe7929f7a" providerId="ADAL" clId="{36663087-8EB9-4085-8F6F-080A33B350D1}" dt="2020-09-29T12:06:17.803" v="710" actId="20577"/>
      <pc:docMkLst>
        <pc:docMk/>
      </pc:docMkLst>
      <pc:sldChg chg="modSp">
        <pc:chgData name="Mari Purola" userId="e3225e4c-68f7-4c12-bf7e-43dbe7929f7a" providerId="ADAL" clId="{36663087-8EB9-4085-8F6F-080A33B350D1}" dt="2020-09-29T11:49:44.917" v="35"/>
        <pc:sldMkLst>
          <pc:docMk/>
          <pc:sldMk cId="0" sldId="257"/>
        </pc:sldMkLst>
        <pc:graphicFrameChg chg="mod modGraphic">
          <ac:chgData name="Mari Purola" userId="e3225e4c-68f7-4c12-bf7e-43dbe7929f7a" providerId="ADAL" clId="{36663087-8EB9-4085-8F6F-080A33B350D1}" dt="2020-09-29T11:49:44.917" v="35"/>
          <ac:graphicFrameMkLst>
            <pc:docMk/>
            <pc:sldMk cId="0" sldId="257"/>
            <ac:graphicFrameMk id="166" creationId="{00000000-0000-0000-0000-000000000000}"/>
          </ac:graphicFrameMkLst>
        </pc:graphicFrameChg>
      </pc:sldChg>
      <pc:sldChg chg="modSp">
        <pc:chgData name="Mari Purola" userId="e3225e4c-68f7-4c12-bf7e-43dbe7929f7a" providerId="ADAL" clId="{36663087-8EB9-4085-8F6F-080A33B350D1}" dt="2020-09-29T11:53:49.724" v="321" actId="2711"/>
        <pc:sldMkLst>
          <pc:docMk/>
          <pc:sldMk cId="0" sldId="260"/>
        </pc:sldMkLst>
        <pc:spChg chg="mod">
          <ac:chgData name="Mari Purola" userId="e3225e4c-68f7-4c12-bf7e-43dbe7929f7a" providerId="ADAL" clId="{36663087-8EB9-4085-8F6F-080A33B350D1}" dt="2020-09-29T11:53:49.724" v="321" actId="2711"/>
          <ac:spMkLst>
            <pc:docMk/>
            <pc:sldMk cId="0" sldId="260"/>
            <ac:spMk id="183" creationId="{00000000-0000-0000-0000-000000000000}"/>
          </ac:spMkLst>
        </pc:spChg>
      </pc:sldChg>
      <pc:sldChg chg="modSp">
        <pc:chgData name="Mari Purola" userId="e3225e4c-68f7-4c12-bf7e-43dbe7929f7a" providerId="ADAL" clId="{36663087-8EB9-4085-8F6F-080A33B350D1}" dt="2020-09-29T11:56:16.412" v="396" actId="20577"/>
        <pc:sldMkLst>
          <pc:docMk/>
          <pc:sldMk cId="0" sldId="261"/>
        </pc:sldMkLst>
        <pc:spChg chg="mod">
          <ac:chgData name="Mari Purola" userId="e3225e4c-68f7-4c12-bf7e-43dbe7929f7a" providerId="ADAL" clId="{36663087-8EB9-4085-8F6F-080A33B350D1}" dt="2020-09-29T11:56:16.412" v="396" actId="20577"/>
          <ac:spMkLst>
            <pc:docMk/>
            <pc:sldMk cId="0" sldId="261"/>
            <ac:spMk id="190" creationId="{00000000-0000-0000-0000-000000000000}"/>
          </ac:spMkLst>
        </pc:spChg>
      </pc:sldChg>
      <pc:sldChg chg="modSp">
        <pc:chgData name="Mari Purola" userId="e3225e4c-68f7-4c12-bf7e-43dbe7929f7a" providerId="ADAL" clId="{36663087-8EB9-4085-8F6F-080A33B350D1}" dt="2020-09-29T11:59:27.289" v="473" actId="20577"/>
        <pc:sldMkLst>
          <pc:docMk/>
          <pc:sldMk cId="0" sldId="262"/>
        </pc:sldMkLst>
        <pc:spChg chg="mod">
          <ac:chgData name="Mari Purola" userId="e3225e4c-68f7-4c12-bf7e-43dbe7929f7a" providerId="ADAL" clId="{36663087-8EB9-4085-8F6F-080A33B350D1}" dt="2020-09-29T11:59:27.289" v="473" actId="20577"/>
          <ac:spMkLst>
            <pc:docMk/>
            <pc:sldMk cId="0" sldId="262"/>
            <ac:spMk id="4" creationId="{37813C7D-FDB4-4813-B2B1-2FEAD462CA91}"/>
          </ac:spMkLst>
        </pc:spChg>
      </pc:sldChg>
      <pc:sldChg chg="modSp">
        <pc:chgData name="Mari Purola" userId="e3225e4c-68f7-4c12-bf7e-43dbe7929f7a" providerId="ADAL" clId="{36663087-8EB9-4085-8F6F-080A33B350D1}" dt="2020-09-29T11:54:15.835" v="330" actId="20577"/>
        <pc:sldMkLst>
          <pc:docMk/>
          <pc:sldMk cId="0" sldId="268"/>
        </pc:sldMkLst>
        <pc:spChg chg="mod">
          <ac:chgData name="Mari Purola" userId="e3225e4c-68f7-4c12-bf7e-43dbe7929f7a" providerId="ADAL" clId="{36663087-8EB9-4085-8F6F-080A33B350D1}" dt="2020-09-29T11:54:15.835" v="330" actId="20577"/>
          <ac:spMkLst>
            <pc:docMk/>
            <pc:sldMk cId="0" sldId="268"/>
            <ac:spMk id="171" creationId="{00000000-0000-0000-0000-000000000000}"/>
          </ac:spMkLst>
        </pc:spChg>
        <pc:spChg chg="mod">
          <ac:chgData name="Mari Purola" userId="e3225e4c-68f7-4c12-bf7e-43dbe7929f7a" providerId="ADAL" clId="{36663087-8EB9-4085-8F6F-080A33B350D1}" dt="2020-09-29T11:52:23.510" v="242" actId="20577"/>
          <ac:spMkLst>
            <pc:docMk/>
            <pc:sldMk cId="0" sldId="268"/>
            <ac:spMk id="172" creationId="{00000000-0000-0000-0000-000000000000}"/>
          </ac:spMkLst>
        </pc:spChg>
      </pc:sldChg>
      <pc:sldChg chg="modSp">
        <pc:chgData name="Mari Purola" userId="e3225e4c-68f7-4c12-bf7e-43dbe7929f7a" providerId="ADAL" clId="{36663087-8EB9-4085-8F6F-080A33B350D1}" dt="2020-09-29T11:53:37.343" v="319" actId="20577"/>
        <pc:sldMkLst>
          <pc:docMk/>
          <pc:sldMk cId="0" sldId="269"/>
        </pc:sldMkLst>
        <pc:spChg chg="mod">
          <ac:chgData name="Mari Purola" userId="e3225e4c-68f7-4c12-bf7e-43dbe7929f7a" providerId="ADAL" clId="{36663087-8EB9-4085-8F6F-080A33B350D1}" dt="2020-09-29T11:53:37.343" v="319" actId="20577"/>
          <ac:spMkLst>
            <pc:docMk/>
            <pc:sldMk cId="0" sldId="269"/>
            <ac:spMk id="178" creationId="{00000000-0000-0000-0000-000000000000}"/>
          </ac:spMkLst>
        </pc:spChg>
      </pc:sldChg>
      <pc:sldChg chg="modSp">
        <pc:chgData name="Mari Purola" userId="e3225e4c-68f7-4c12-bf7e-43dbe7929f7a" providerId="ADAL" clId="{36663087-8EB9-4085-8F6F-080A33B350D1}" dt="2020-09-29T12:01:45.679" v="574" actId="20577"/>
        <pc:sldMkLst>
          <pc:docMk/>
          <pc:sldMk cId="0" sldId="270"/>
        </pc:sldMkLst>
        <pc:spChg chg="mod">
          <ac:chgData name="Mari Purola" userId="e3225e4c-68f7-4c12-bf7e-43dbe7929f7a" providerId="ADAL" clId="{36663087-8EB9-4085-8F6F-080A33B350D1}" dt="2020-09-29T12:01:45.679" v="574" actId="20577"/>
          <ac:spMkLst>
            <pc:docMk/>
            <pc:sldMk cId="0" sldId="270"/>
            <ac:spMk id="203" creationId="{00000000-0000-0000-0000-000000000000}"/>
          </ac:spMkLst>
        </pc:spChg>
      </pc:sldChg>
      <pc:sldChg chg="modSp">
        <pc:chgData name="Mari Purola" userId="e3225e4c-68f7-4c12-bf7e-43dbe7929f7a" providerId="ADAL" clId="{36663087-8EB9-4085-8F6F-080A33B350D1}" dt="2020-09-29T12:03:03.741" v="599" actId="5793"/>
        <pc:sldMkLst>
          <pc:docMk/>
          <pc:sldMk cId="0" sldId="271"/>
        </pc:sldMkLst>
        <pc:spChg chg="mod">
          <ac:chgData name="Mari Purola" userId="e3225e4c-68f7-4c12-bf7e-43dbe7929f7a" providerId="ADAL" clId="{36663087-8EB9-4085-8F6F-080A33B350D1}" dt="2020-09-29T12:03:03.741" v="599" actId="5793"/>
          <ac:spMkLst>
            <pc:docMk/>
            <pc:sldMk cId="0" sldId="271"/>
            <ac:spMk id="209" creationId="{00000000-0000-0000-0000-000000000000}"/>
          </ac:spMkLst>
        </pc:spChg>
      </pc:sldChg>
      <pc:sldChg chg="modSp">
        <pc:chgData name="Mari Purola" userId="e3225e4c-68f7-4c12-bf7e-43dbe7929f7a" providerId="ADAL" clId="{36663087-8EB9-4085-8F6F-080A33B350D1}" dt="2020-09-29T12:06:17.803" v="710" actId="20577"/>
        <pc:sldMkLst>
          <pc:docMk/>
          <pc:sldMk cId="0" sldId="272"/>
        </pc:sldMkLst>
        <pc:spChg chg="mod">
          <ac:chgData name="Mari Purola" userId="e3225e4c-68f7-4c12-bf7e-43dbe7929f7a" providerId="ADAL" clId="{36663087-8EB9-4085-8F6F-080A33B350D1}" dt="2020-09-29T12:06:17.803" v="710" actId="20577"/>
          <ac:spMkLst>
            <pc:docMk/>
            <pc:sldMk cId="0" sldId="272"/>
            <ac:spMk id="227" creationId="{00000000-0000-0000-0000-000000000000}"/>
          </ac:spMkLst>
        </pc:spChg>
      </pc:sldChg>
      <pc:sldChg chg="modSp">
        <pc:chgData name="Mari Purola" userId="e3225e4c-68f7-4c12-bf7e-43dbe7929f7a" providerId="ADAL" clId="{36663087-8EB9-4085-8F6F-080A33B350D1}" dt="2020-09-29T12:04:52.627" v="661" actId="12"/>
        <pc:sldMkLst>
          <pc:docMk/>
          <pc:sldMk cId="0" sldId="273"/>
        </pc:sldMkLst>
        <pc:spChg chg="mod">
          <ac:chgData name="Mari Purola" userId="e3225e4c-68f7-4c12-bf7e-43dbe7929f7a" providerId="ADAL" clId="{36663087-8EB9-4085-8F6F-080A33B350D1}" dt="2020-09-29T12:04:52.627" v="661" actId="12"/>
          <ac:spMkLst>
            <pc:docMk/>
            <pc:sldMk cId="0" sldId="273"/>
            <ac:spMk id="215" creationId="{00000000-0000-0000-0000-000000000000}"/>
          </ac:spMkLst>
        </pc:sp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4" name="Google Shape;4;n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8" tIns="91398" rIns="91398" bIns="91398" anchor="t" anchorCtr="0">
            <a:noAutofit/>
          </a:bodyPr>
          <a:lstStyle>
            <a:lvl1pPr marL="457200" marR="0" lvl="0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●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○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9845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100"/>
              <a:buFont typeface="Arial"/>
              <a:buChar char="■"/>
              <a:defRPr sz="11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1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8" tIns="91398" rIns="91398" bIns="9139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57" name="Google Shape;157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1" name="Google Shape;211;g8a20121305_0_11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8" tIns="91398" rIns="91398" bIns="9139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212" name="Google Shape;212;g8a20121305_0_1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Google Shape;217;p7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8" tIns="91398" rIns="91398" bIns="9139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218" name="Google Shape;218;p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Google Shape;223;p8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8" tIns="91398" rIns="91398" bIns="91398" anchor="t" anchorCtr="0">
            <a:noAutofit/>
          </a:bodyPr>
          <a:lstStyle/>
          <a:p>
            <a:pPr marL="0" indent="0">
              <a:buNone/>
            </a:pPr>
            <a:endParaRPr dirty="0"/>
          </a:p>
        </p:txBody>
      </p:sp>
      <p:sp>
        <p:nvSpPr>
          <p:cNvPr id="224" name="Google Shape;224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Google Shape;162;p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8" tIns="91398" rIns="91398" bIns="9139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63" name="Google Shape;163;p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Google Shape;168;p3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8" tIns="91398" rIns="91398" bIns="9139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69" name="Google Shape;169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Google Shape;174;g8a20121305_0_44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8" tIns="91398" rIns="91398" bIns="9139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75" name="Google Shape;175;g8a20121305_0_44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Google Shape;180;g8a20121305_0_277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8" tIns="91398" rIns="91398" bIns="9139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81" name="Google Shape;181;g8a20121305_0_27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Google Shape;186;g8a20121305_0_28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8" tIns="91398" rIns="91398" bIns="9139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87" name="Google Shape;187;g8a20121305_0_28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Google Shape;192;g8a20121305_0_96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8" tIns="91398" rIns="91398" bIns="9139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193" name="Google Shape;193;g8a20121305_0_96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9" name="Google Shape;199;g8a20121305_0_102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8" tIns="91398" rIns="91398" bIns="9139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200" name="Google Shape;200;g8a20121305_0_102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" name="Google Shape;205;g8a20121305_0_107:notes"/>
          <p:cNvSpPr txBox="1">
            <a:spLocks noGrp="1"/>
          </p:cNvSpPr>
          <p:nvPr>
            <p:ph type="body" idx="1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398" tIns="91398" rIns="91398" bIns="91398" anchor="t" anchorCtr="0">
            <a:noAutofit/>
          </a:bodyPr>
          <a:lstStyle/>
          <a:p>
            <a:pPr marL="0" indent="0">
              <a:buNone/>
            </a:pPr>
            <a:endParaRPr/>
          </a:p>
        </p:txBody>
      </p:sp>
      <p:sp>
        <p:nvSpPr>
          <p:cNvPr id="206" name="Google Shape;206;g8a20121305_0_107:notes"/>
          <p:cNvSpPr>
            <a:spLocks noGrp="1" noRot="1" noChangeAspect="1"/>
          </p:cNvSpPr>
          <p:nvPr>
            <p:ph type="sldImg" idx="2"/>
          </p:nvPr>
        </p:nvSpPr>
        <p:spPr>
          <a:xfrm>
            <a:off x="90488" y="744538"/>
            <a:ext cx="6616700" cy="3722687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fi-FI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866819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433018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72753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70110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5840817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620655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fi-FI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1953326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65018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044253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Kuvateksti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37641183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uvateksti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fi-FI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i-FI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370284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/>
              <a:t>Muokkaa ots.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fi-FI"/>
              <a:t>Muokkaa tekstin perustyylejä napsauttamalla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fi-FI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r>
              <a:rPr lang="fi-FI"/>
              <a:t>© Sanoma Pro, Tekijät ● Mieli 1 Toimiva ja oppiva ihminen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i-FI" smtClean="0"/>
              <a:t>‹#›</a:t>
            </a:fld>
            <a:endParaRPr lang="fi-FI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7091016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hf sldNum="0" hdr="0" dt="0"/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83" name="Rectangle 99">
            <a:extLst>
              <a:ext uri="{FF2B5EF4-FFF2-40B4-BE49-F238E27FC236}">
                <a16:creationId xmlns:a16="http://schemas.microsoft.com/office/drawing/2014/main" id="{070784CE-9DD4-4C2D-88B9-D219730A47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3274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9" name="Google Shape;159;p1"/>
          <p:cNvSpPr txBox="1">
            <a:spLocks noGrp="1"/>
          </p:cNvSpPr>
          <p:nvPr>
            <p:ph type="ctrTitle"/>
          </p:nvPr>
        </p:nvSpPr>
        <p:spPr>
          <a:xfrm>
            <a:off x="5258134" y="640080"/>
            <a:ext cx="6293689" cy="3652405"/>
          </a:xfrm>
          <a:prstGeom prst="rect">
            <a:avLst/>
          </a:prstGeom>
        </p:spPr>
        <p:txBody>
          <a:bodyPr spcFirstLastPara="1" lIns="91425" tIns="45700" rIns="91425" bIns="45700" anchor="b" anchorCtr="0">
            <a:norm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</a:pPr>
            <a:r>
              <a:rPr lang="fi-FI" sz="4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2. Psykologia tieteenä</a:t>
            </a:r>
          </a:p>
        </p:txBody>
      </p:sp>
      <p:cxnSp>
        <p:nvCxnSpPr>
          <p:cNvPr id="184" name="Straight Connector 101">
            <a:extLst>
              <a:ext uri="{FF2B5EF4-FFF2-40B4-BE49-F238E27FC236}">
                <a16:creationId xmlns:a16="http://schemas.microsoft.com/office/drawing/2014/main" id="{640A410A-1838-4131-95A6-2BE4F8D412F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5309640" y="4388141"/>
            <a:ext cx="5852160" cy="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57580CC5-245A-4EFD-8167-0D7B405A9B9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5650364" y="6409645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fi-FI" dirty="0"/>
              <a:t>© Sanoma Pro, Tekijät ● Mieli 1 Toimiva ja oppiva ihminen</a:t>
            </a: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63C3EFB3-BA8C-4758-BA85-8F21964B9FD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75864" y="2539048"/>
            <a:ext cx="4902605" cy="1856053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Google Shape;214;g8a20121305_0_11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sz="3600" dirty="0"/>
              <a:t>Tulokset ja niistä tehdyt johtopäätökset</a:t>
            </a:r>
            <a:endParaRPr sz="3600" dirty="0"/>
          </a:p>
        </p:txBody>
      </p:sp>
      <p:sp>
        <p:nvSpPr>
          <p:cNvPr id="215" name="Google Shape;215;g8a20121305_0_112"/>
          <p:cNvSpPr txBox="1">
            <a:spLocks noGrp="1"/>
          </p:cNvSpPr>
          <p:nvPr>
            <p:ph type="body" idx="1"/>
          </p:nvPr>
        </p:nvSpPr>
        <p:spPr>
          <a:xfrm>
            <a:off x="838200" y="1736950"/>
            <a:ext cx="10515600" cy="4867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dirty="0"/>
              <a:t>Tutkimusaineisto käsitellään </a:t>
            </a:r>
            <a:r>
              <a:rPr lang="fi-FI" sz="2600" b="1" dirty="0"/>
              <a:t>järjestelmällisesti</a:t>
            </a:r>
            <a:r>
              <a:rPr lang="fi-FI" sz="2600" dirty="0"/>
              <a:t> ja sen perusteella saadaan tulokset.</a:t>
            </a:r>
            <a:endParaRPr sz="2600"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b="1" dirty="0"/>
              <a:t>Tutkimustulos</a:t>
            </a:r>
            <a:r>
              <a:rPr lang="fi-FI" sz="2600" dirty="0"/>
              <a:t> vastaa tutkimusongelmaan.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dirty="0"/>
              <a:t>Toteutuvatko hypoteesit?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b="1" dirty="0"/>
              <a:t>Johtopäätökset</a:t>
            </a:r>
            <a:r>
              <a:rPr lang="fi-FI" sz="2600" dirty="0"/>
              <a:t> = tulosten merkitystä arvioidaan</a:t>
            </a:r>
          </a:p>
          <a:p>
            <a:pPr marL="516636" lvl="1" indent="-3429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Courier New" panose="02070309020205020404" pitchFamily="49" charset="0"/>
              <a:buChar char="o"/>
            </a:pPr>
            <a:r>
              <a:rPr lang="fi-FI" sz="2200" dirty="0"/>
              <a:t>Kuinka kyseisiä tuloksia voitaisiin hyödyntää käytännössä ja auttaa ihmisiä?</a:t>
            </a:r>
            <a:endParaRPr sz="2200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9F2489F9-C88A-4CF4-9BE9-00F4D8DA37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Google Shape;220;p7"/>
          <p:cNvSpPr txBox="1">
            <a:spLocks noGrp="1"/>
          </p:cNvSpPr>
          <p:nvPr>
            <p:ph type="title"/>
          </p:nvPr>
        </p:nvSpPr>
        <p:spPr>
          <a:xfrm>
            <a:off x="636805" y="640080"/>
            <a:ext cx="3378099" cy="3034857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lvl="0" indent="0" algn="r"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en-US" sz="4100" kern="1200" cap="all" spc="200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Psykologisen</a:t>
            </a:r>
            <a:r>
              <a:rPr lang="en-US" sz="4100" kern="1200" cap="all" spc="2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cap="all" spc="200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tutkimuksen</a:t>
            </a:r>
            <a:r>
              <a:rPr lang="en-US" sz="4100" kern="1200" cap="all" spc="2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cap="all" spc="200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eettiset</a:t>
            </a:r>
            <a:r>
              <a:rPr lang="en-US" sz="4100" kern="1200" cap="all" spc="2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100" kern="1200" cap="all" spc="200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periaatteet</a:t>
            </a:r>
            <a:endParaRPr lang="en-US" sz="4100" kern="1200" cap="all" spc="200" baseline="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3489DEC8-031D-4565-9CE6-BDB79ABC1F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© Sanoma Pro, </a:t>
            </a:r>
            <a:r>
              <a:rPr lang="en-US" kern="1200" cap="all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Tekijät</a:t>
            </a: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 ● </a:t>
            </a:r>
            <a:r>
              <a:rPr lang="en-US" kern="1200" cap="all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Mieli</a:t>
            </a: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 1 </a:t>
            </a:r>
            <a:r>
              <a:rPr lang="en-US" kern="1200" cap="all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Toimiva</a:t>
            </a: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 ja </a:t>
            </a:r>
            <a:r>
              <a:rPr lang="en-US" kern="1200" cap="all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oppiva</a:t>
            </a: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 </a:t>
            </a:r>
            <a:r>
              <a:rPr lang="en-US" kern="1200" cap="all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ihminen</a:t>
            </a:r>
            <a:endParaRPr lang="en-US" kern="1200" cap="all" baseline="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endParaRPr>
          </a:p>
        </p:txBody>
      </p:sp>
      <p:pic>
        <p:nvPicPr>
          <p:cNvPr id="4" name="Kuva 3">
            <a:extLst>
              <a:ext uri="{FF2B5EF4-FFF2-40B4-BE49-F238E27FC236}">
                <a16:creationId xmlns:a16="http://schemas.microsoft.com/office/drawing/2014/main" id="{9443F40E-C5C2-44F5-B6C8-933F46B9686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24397" y="488773"/>
            <a:ext cx="3413300" cy="5981931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Google Shape;226;p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sz="4000" dirty="0"/>
              <a:t>Eläimet psykologian tutkimuksissa</a:t>
            </a:r>
            <a:endParaRPr sz="4000" dirty="0"/>
          </a:p>
        </p:txBody>
      </p:sp>
      <p:sp>
        <p:nvSpPr>
          <p:cNvPr id="227" name="Google Shape;227;p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228600" lvl="0" indent="-190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2500" b="1" dirty="0"/>
              <a:t>Eläintutkimus</a:t>
            </a:r>
          </a:p>
          <a:p>
            <a:pPr marL="737616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urier New" panose="02070309020205020404" pitchFamily="49" charset="0"/>
              <a:buChar char="o"/>
            </a:pPr>
            <a:r>
              <a:rPr lang="fi-FI" sz="2000" dirty="0"/>
              <a:t>aivojen, hormonien ja geenien toiminta</a:t>
            </a:r>
          </a:p>
          <a:p>
            <a:pPr marL="737616" lvl="2" indent="-3429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Font typeface="Courier New" panose="02070309020205020404" pitchFamily="49" charset="0"/>
              <a:buChar char="o"/>
            </a:pPr>
            <a:r>
              <a:rPr lang="fi-FI" sz="2000" dirty="0"/>
              <a:t>olosuhteet epäeettisiä ihmisille</a:t>
            </a:r>
            <a:endParaRPr sz="2000" dirty="0"/>
          </a:p>
          <a:p>
            <a:pPr marL="228600" lvl="0" indent="-190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2500" dirty="0"/>
              <a:t>Eläinten käyttö</a:t>
            </a:r>
            <a:r>
              <a:rPr lang="fi-FI" sz="2500"/>
              <a:t>: </a:t>
            </a:r>
            <a:r>
              <a:rPr lang="fi-FI" sz="2500" b="1"/>
              <a:t>tutkimuseettiset </a:t>
            </a:r>
            <a:r>
              <a:rPr lang="fi-FI" sz="2500" b="1" dirty="0"/>
              <a:t>periaatteet</a:t>
            </a:r>
            <a:endParaRPr sz="2500" b="1" dirty="0"/>
          </a:p>
          <a:p>
            <a:pPr marL="228600" lvl="0" indent="-1905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200"/>
              <a:buChar char="●"/>
            </a:pPr>
            <a:r>
              <a:rPr lang="fi-FI" sz="2500" b="1" dirty="0"/>
              <a:t>Eläinetiikan</a:t>
            </a:r>
            <a:r>
              <a:rPr lang="fi-FI" sz="2500" dirty="0"/>
              <a:t> näkökulmasta eläintutkimukset ovat usein epäeettisiä eläimill</a:t>
            </a:r>
            <a:r>
              <a:rPr lang="fi-FI" sz="2700" dirty="0"/>
              <a:t>e.</a:t>
            </a:r>
            <a:endParaRPr sz="2490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42486AC9-3D4C-41D4-9F84-F9A83C1B683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9" name="Rectangle 106">
            <a:extLst>
              <a:ext uri="{FF2B5EF4-FFF2-40B4-BE49-F238E27FC236}">
                <a16:creationId xmlns:a16="http://schemas.microsoft.com/office/drawing/2014/main" id="{3A8EC506-B1DA-46A1-B44D-774E68468E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75" name="Oval 5">
            <a:extLst>
              <a:ext uri="{FF2B5EF4-FFF2-40B4-BE49-F238E27FC236}">
                <a16:creationId xmlns:a16="http://schemas.microsoft.com/office/drawing/2014/main" id="{BFF30785-305E-45D7-984F-5AA93D3CA56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76" name="Straight Connector 110">
            <a:extLst>
              <a:ext uri="{FF2B5EF4-FFF2-40B4-BE49-F238E27FC236}">
                <a16:creationId xmlns:a16="http://schemas.microsoft.com/office/drawing/2014/main" id="{15E01FA5-D766-43CA-A83D-E7CF3F04E96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77" name="Rectangle 112">
            <a:extLst>
              <a:ext uri="{FF2B5EF4-FFF2-40B4-BE49-F238E27FC236}">
                <a16:creationId xmlns:a16="http://schemas.microsoft.com/office/drawing/2014/main" id="{CA73784B-AC76-4BAD-93AF-C72D0EDFD71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726" cy="6858975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5" name="Google Shape;165;p2"/>
          <p:cNvSpPr txBox="1">
            <a:spLocks noGrp="1"/>
          </p:cNvSpPr>
          <p:nvPr>
            <p:ph type="title"/>
          </p:nvPr>
        </p:nvSpPr>
        <p:spPr>
          <a:xfrm>
            <a:off x="636805" y="640080"/>
            <a:ext cx="3378099" cy="3034857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lvl="0" indent="0" algn="r"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en-US" sz="4400" kern="1200" cap="all" spc="200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Arkitieto</a:t>
            </a:r>
            <a:r>
              <a:rPr lang="en-US" sz="4400" kern="1200" cap="all" spc="2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ja </a:t>
            </a:r>
            <a:r>
              <a:rPr lang="en-US" sz="4400" kern="1200" cap="all" spc="200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tieteellinen</a:t>
            </a:r>
            <a:r>
              <a:rPr lang="en-US" sz="4400" kern="1200" cap="all" spc="200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 </a:t>
            </a:r>
            <a:r>
              <a:rPr lang="en-US" sz="4400" kern="1200" cap="all" spc="200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j-ea"/>
                <a:cs typeface="+mj-cs"/>
              </a:rPr>
              <a:t>tieto</a:t>
            </a:r>
            <a:endParaRPr lang="en-US" sz="4400" kern="1200" cap="all" spc="200" baseline="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j-ea"/>
              <a:cs typeface="+mj-cs"/>
            </a:endParaRPr>
          </a:p>
        </p:txBody>
      </p:sp>
      <p:cxnSp>
        <p:nvCxnSpPr>
          <p:cNvPr id="178" name="Straight Connector 114">
            <a:extLst>
              <a:ext uri="{FF2B5EF4-FFF2-40B4-BE49-F238E27FC236}">
                <a16:creationId xmlns:a16="http://schemas.microsoft.com/office/drawing/2014/main" id="{811DCF04-0C7C-44FC-8246-FC8D736B1A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700698" y="3765314"/>
            <a:ext cx="3200400" cy="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499399E8-A2EE-4519-8F73-C07DB40CA77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987805" y="6380968"/>
            <a:ext cx="5901459" cy="315935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spcAft>
                <a:spcPts val="600"/>
              </a:spcAft>
            </a:pP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© Sanoma Pro, </a:t>
            </a:r>
            <a:r>
              <a:rPr lang="en-US" kern="1200" cap="all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Tekijät</a:t>
            </a: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 ● </a:t>
            </a:r>
            <a:r>
              <a:rPr lang="en-US" kern="1200" cap="all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Mieli</a:t>
            </a: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 1 </a:t>
            </a:r>
            <a:r>
              <a:rPr lang="en-US" kern="1200" cap="all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Toimiva</a:t>
            </a: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 ja </a:t>
            </a:r>
            <a:r>
              <a:rPr lang="en-US" kern="1200" cap="all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oppiva</a:t>
            </a:r>
            <a:r>
              <a:rPr lang="en-US" kern="1200" cap="all" baseline="0" dirty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 </a:t>
            </a:r>
            <a:r>
              <a:rPr lang="en-US" kern="1200" cap="all" baseline="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ihminen</a:t>
            </a:r>
            <a:endParaRPr lang="en-US" kern="1200" cap="all" baseline="0" dirty="0">
              <a:solidFill>
                <a:schemeClr val="tx1">
                  <a:lumMod val="95000"/>
                  <a:lumOff val="5000"/>
                </a:schemeClr>
              </a:solidFill>
              <a:latin typeface="+mj-lt"/>
              <a:ea typeface="+mn-ea"/>
              <a:cs typeface="+mn-cs"/>
            </a:endParaRPr>
          </a:p>
        </p:txBody>
      </p:sp>
      <p:graphicFrame>
        <p:nvGraphicFramePr>
          <p:cNvPr id="166" name="Google Shape;166;p2"/>
          <p:cNvGraphicFramePr/>
          <p:nvPr>
            <p:extLst>
              <p:ext uri="{D42A27DB-BD31-4B8C-83A1-F6EECF244321}">
                <p14:modId xmlns:p14="http://schemas.microsoft.com/office/powerpoint/2010/main" val="2686793730"/>
              </p:ext>
            </p:extLst>
          </p:nvPr>
        </p:nvGraphicFramePr>
        <p:xfrm>
          <a:off x="5317641" y="640080"/>
          <a:ext cx="5571623" cy="5578816"/>
        </p:xfrm>
        <a:graphic>
          <a:graphicData uri="http://schemas.openxmlformats.org/drawingml/2006/table">
            <a:tbl>
              <a:tblPr firstRow="1" bandRow="1">
                <a:noFill/>
                <a:tableStyleId>{430816F1-FC01-447B-822A-E443AA8D48F7}</a:tableStyleId>
              </a:tblPr>
              <a:tblGrid>
                <a:gridCol w="284600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561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573982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fi-FI" sz="25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Arkitieto</a:t>
                      </a:r>
                    </a:p>
                  </a:txBody>
                  <a:tcPr marL="77671" marR="77671" marT="77671" marB="77671">
                    <a:solidFill>
                      <a:srgbClr val="D9D2E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000"/>
                        <a:buFont typeface="Arial"/>
                        <a:buNone/>
                      </a:pPr>
                      <a:r>
                        <a:rPr lang="fi-FI" sz="2500" b="1" u="none" strike="noStrike" cap="none"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Tieteellinen tieto</a:t>
                      </a:r>
                    </a:p>
                  </a:txBody>
                  <a:tcPr marL="77671" marR="77671" marT="77671" marB="77671">
                    <a:solidFill>
                      <a:srgbClr val="D9D2E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004834"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perustuu</a:t>
                      </a:r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 panose="020B0604020202020204" pitchFamily="34" charset="0"/>
                        <a:buChar char="•"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omiin kokemuksiin </a:t>
                      </a:r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 panose="020B0604020202020204" pitchFamily="34" charset="0"/>
                        <a:buChar char="•"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havaintoihin </a:t>
                      </a:r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 panose="020B0604020202020204" pitchFamily="34" charset="0"/>
                        <a:buChar char="•"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uskomuksiin </a:t>
                      </a:r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 panose="020B0604020202020204" pitchFamily="34" charset="0"/>
                        <a:buChar char="•"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auktoriteetin sanaan </a:t>
                      </a:r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 panose="020B0604020202020204" pitchFamily="34" charset="0"/>
                        <a:buChar char="•"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kuulopuheisiin</a:t>
                      </a: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päättely perustuu automaattiseen ja ei-tietoiseen tiedonkäsittelyyn</a:t>
                      </a: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tilannesidonnaista: joustavaa ja nopeaa</a:t>
                      </a: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7671" marR="77671" marT="77671" marB="77671"/>
                </a:tc>
                <a:tc>
                  <a:txBody>
                    <a:bodyPr/>
                    <a:lstStyle/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tietoa hankitaan ja testataan tutkimusmenetelmien avulla</a:t>
                      </a: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/>
                        <a:buNone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päättely</a:t>
                      </a:r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 panose="020B0604020202020204" pitchFamily="34" charset="0"/>
                        <a:buChar char="•"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loogista ja järkiperäistä</a:t>
                      </a:r>
                    </a:p>
                    <a:p>
                      <a:pPr marL="342900" marR="0" lvl="0" indent="-34290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100"/>
                        <a:buFont typeface="Arial" panose="020B0604020202020204" pitchFamily="34" charset="0"/>
                        <a:buChar char="•"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perustuu tietoiseen tiedonkäsittelyyn</a:t>
                      </a: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  <a:p>
                      <a:pPr marL="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2400"/>
                        <a:buFont typeface="Arial"/>
                        <a:buNone/>
                      </a:pP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saavutetaan hitaasti:</a:t>
                      </a:r>
                      <a:r>
                        <a:rPr lang="fi-FI" sz="12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 </a:t>
                      </a:r>
                      <a:r>
                        <a:rPr lang="fi-FI" sz="2100" u="none" strike="noStrike" cap="none" dirty="0">
                          <a:solidFill>
                            <a:schemeClr val="dk1"/>
                          </a:solidFill>
                          <a:latin typeface="Calibri"/>
                          <a:ea typeface="Calibri"/>
                          <a:cs typeface="Calibri"/>
                          <a:sym typeface="Calibri"/>
                        </a:rPr>
                        <a:t>koulutuksen merkitys</a:t>
                      </a:r>
                      <a:endParaRPr sz="2100" u="none" strike="noStrike" cap="none" dirty="0">
                        <a:solidFill>
                          <a:schemeClr val="dk1"/>
                        </a:solidFill>
                        <a:latin typeface="Calibri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77671" marR="77671" marT="77671" marB="77671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Google Shape;171;p3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dirty="0"/>
              <a:t>Tieteellisen tiedon tuntomerkit</a:t>
            </a:r>
            <a:endParaRPr dirty="0"/>
          </a:p>
        </p:txBody>
      </p:sp>
      <p:sp>
        <p:nvSpPr>
          <p:cNvPr id="172" name="Google Shape;172;p3"/>
          <p:cNvSpPr txBox="1">
            <a:spLocks noGrp="1"/>
          </p:cNvSpPr>
          <p:nvPr>
            <p:ph type="body" idx="1"/>
          </p:nvPr>
        </p:nvSpPr>
        <p:spPr>
          <a:xfrm>
            <a:off x="838200" y="1552400"/>
            <a:ext cx="10515600" cy="5040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/>
          <a:p>
            <a:pPr marL="457200" lvl="0" indent="-355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400" b="1" dirty="0"/>
              <a:t>Koeteltavuus</a:t>
            </a:r>
            <a:r>
              <a:rPr lang="fi-FI" sz="2400" dirty="0"/>
              <a:t>: tutkitaan ja koetellaan empiirisesti</a:t>
            </a:r>
            <a:endParaRPr sz="24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fi-FI" sz="2400" b="1" dirty="0"/>
              <a:t>Objektiivisuus</a:t>
            </a:r>
            <a:r>
              <a:rPr lang="fi-FI" sz="2400" dirty="0"/>
              <a:t>: ei riipu tutkijasta</a:t>
            </a:r>
            <a:endParaRPr sz="24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fi-FI" sz="2400" b="1" dirty="0"/>
              <a:t>Julkisuus</a:t>
            </a:r>
            <a:r>
              <a:rPr lang="fi-FI" sz="2400" dirty="0"/>
              <a:t>: kaikkien saatavilla</a:t>
            </a: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fi-FI" sz="2400" b="1" dirty="0"/>
              <a:t>Toistettavuus</a:t>
            </a:r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fi-FI" sz="2400" b="1" dirty="0"/>
              <a:t>Yleistettävyys</a:t>
            </a:r>
            <a:r>
              <a:rPr lang="fi-FI" sz="2400" dirty="0"/>
              <a:t>: yleiset säännönmukaisuudet maailmassa</a:t>
            </a:r>
            <a:endParaRPr sz="2400" dirty="0"/>
          </a:p>
          <a:p>
            <a:pPr marL="457200" lvl="0" indent="-35560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000"/>
              <a:buChar char="•"/>
            </a:pPr>
            <a:r>
              <a:rPr lang="fi-FI" sz="2400" b="1" dirty="0" err="1"/>
              <a:t>Itseäänkorjaavuus</a:t>
            </a:r>
            <a:r>
              <a:rPr lang="fi-FI" sz="2400" dirty="0"/>
              <a:t>: uusi tutkimustulos vahvistaa tietoa tai kumoaa sen</a:t>
            </a:r>
            <a:endParaRPr sz="2400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AF57F813-F4B2-470C-BF3A-3A0A3098E3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Google Shape;177;g8a20121305_0_44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dirty="0"/>
              <a:t>Tieteellisen tutkimuksen prosessi</a:t>
            </a:r>
            <a:endParaRPr dirty="0"/>
          </a:p>
        </p:txBody>
      </p:sp>
      <p:sp>
        <p:nvSpPr>
          <p:cNvPr id="178" name="Google Shape;178;g8a20121305_0_442"/>
          <p:cNvSpPr txBox="1">
            <a:spLocks noGrp="1"/>
          </p:cNvSpPr>
          <p:nvPr>
            <p:ph type="body" idx="1"/>
          </p:nvPr>
        </p:nvSpPr>
        <p:spPr>
          <a:xfrm>
            <a:off x="838200" y="1552400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101600" lvl="0" indent="0" algn="l" rtl="0">
              <a:lnSpc>
                <a:spcPct val="115000"/>
              </a:lnSpc>
              <a:spcBef>
                <a:spcPts val="1000"/>
              </a:spcBef>
              <a:spcAft>
                <a:spcPts val="0"/>
              </a:spcAft>
              <a:buSzPts val="2000"/>
              <a:buNone/>
            </a:pPr>
            <a:r>
              <a:rPr lang="fi-FI" sz="2400" b="1" dirty="0"/>
              <a:t>Tieteellinen tutkimus</a:t>
            </a:r>
            <a:r>
              <a:rPr lang="fi-FI" sz="2400" dirty="0"/>
              <a:t>:</a:t>
            </a:r>
            <a:endParaRPr sz="2400" dirty="0"/>
          </a:p>
          <a:p>
            <a:pPr marL="10287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fi-FI" sz="2400" dirty="0"/>
              <a:t>muotoillaan ongelma ja muodostetaan hypoteesi</a:t>
            </a:r>
            <a:endParaRPr sz="2400" dirty="0"/>
          </a:p>
          <a:p>
            <a:pPr marL="10287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fi-FI" sz="2400" dirty="0"/>
              <a:t>kerätään oleellista tietoa</a:t>
            </a:r>
            <a:endParaRPr sz="2400" dirty="0"/>
          </a:p>
          <a:p>
            <a:pPr marL="1028700" lvl="0" indent="-457200" algn="l" rtl="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SzPts val="1800"/>
              <a:buFont typeface="+mj-lt"/>
              <a:buAutoNum type="arabicPeriod"/>
            </a:pPr>
            <a:r>
              <a:rPr lang="fi-FI" sz="2400" dirty="0"/>
              <a:t>tehdään tulkintoja, muodostetaan vastaus ongelmaan</a:t>
            </a:r>
            <a:endParaRPr sz="2400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1C40B957-763E-4D87-86AA-6336B73F32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Google Shape;183;g8a20121305_0_277"/>
          <p:cNvSpPr txBox="1">
            <a:spLocks noGrp="1"/>
          </p:cNvSpPr>
          <p:nvPr>
            <p:ph type="title"/>
          </p:nvPr>
        </p:nvSpPr>
        <p:spPr>
          <a:xfrm>
            <a:off x="636805" y="640080"/>
            <a:ext cx="3378099" cy="3034857"/>
          </a:xfrm>
          <a:prstGeom prst="rect">
            <a:avLst/>
          </a:prstGeom>
        </p:spPr>
        <p:txBody>
          <a:bodyPr spcFirstLastPara="1" vert="horz" lIns="91440" tIns="45720" rIns="91440" bIns="45720" rtlCol="0" anchor="b" anchorCtr="0">
            <a:normAutofit/>
          </a:bodyPr>
          <a:lstStyle/>
          <a:p>
            <a:pPr marL="0" lvl="0" indent="0" algn="r">
              <a:spcAft>
                <a:spcPts val="0"/>
              </a:spcAft>
              <a:buClr>
                <a:schemeClr val="dk1"/>
              </a:buClr>
              <a:buSzPts val="4400"/>
            </a:pPr>
            <a:r>
              <a:rPr lang="en-US" sz="4400" kern="1200" cap="all" spc="200" baseline="0" dirty="0" err="1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Tieteellisen</a:t>
            </a:r>
            <a:r>
              <a:rPr lang="en-US" sz="4400" kern="1200" cap="all" spc="200" baseline="0" dirty="0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 </a:t>
            </a:r>
            <a:r>
              <a:rPr lang="en-US" sz="4400" kern="1200" cap="all" spc="200" baseline="0" dirty="0" err="1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tutkimuksen</a:t>
            </a:r>
            <a:r>
              <a:rPr lang="en-US" sz="4400" kern="1200" cap="all" spc="200" baseline="0" dirty="0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 </a:t>
            </a:r>
            <a:r>
              <a:rPr lang="en-US" sz="4400" kern="1200" cap="all" spc="200" baseline="0" dirty="0" err="1">
                <a:solidFill>
                  <a:schemeClr val="tx1">
                    <a:lumMod val="95000"/>
                    <a:lumOff val="5000"/>
                  </a:schemeClr>
                </a:solidFill>
                <a:ea typeface="+mj-ea"/>
                <a:cs typeface="+mj-cs"/>
              </a:rPr>
              <a:t>vaiheet</a:t>
            </a:r>
            <a:endParaRPr lang="en-US" sz="4400" kern="1200" cap="all" spc="200" baseline="0" dirty="0">
              <a:solidFill>
                <a:schemeClr val="tx1">
                  <a:lumMod val="95000"/>
                  <a:lumOff val="5000"/>
                </a:schemeClr>
              </a:solidFill>
              <a:ea typeface="+mj-ea"/>
              <a:cs typeface="+mj-cs"/>
            </a:endParaRP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946CF187-F308-4FC2-AE97-2C070535C5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vert="horz" lIns="91440" tIns="45720" rIns="91440" bIns="45720" rtlCol="0" anchor="ctr"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  <a:ea typeface="+mn-ea"/>
                <a:cs typeface="+mn-cs"/>
              </a:rPr>
              <a:t>© Sanoma Pro, Tekijät ● Mieli 1 Toimiva ja oppiva ihminen</a:t>
            </a:r>
          </a:p>
        </p:txBody>
      </p:sp>
      <p:pic>
        <p:nvPicPr>
          <p:cNvPr id="3" name="Kuva 2">
            <a:extLst>
              <a:ext uri="{FF2B5EF4-FFF2-40B4-BE49-F238E27FC236}">
                <a16:creationId xmlns:a16="http://schemas.microsoft.com/office/drawing/2014/main" id="{C3149C64-CDC7-4A6A-BD93-AF3CAE6B302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842932" y="1884784"/>
            <a:ext cx="7167316" cy="400462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8" name="Rectangle 194">
            <a:extLst>
              <a:ext uri="{FF2B5EF4-FFF2-40B4-BE49-F238E27FC236}">
                <a16:creationId xmlns:a16="http://schemas.microsoft.com/office/drawing/2014/main" id="{B0890400-BB8B-4A44-AB63-65C7CA223EB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9" name="Google Shape;189;g8a20121305_0_282"/>
          <p:cNvSpPr txBox="1">
            <a:spLocks noGrp="1"/>
          </p:cNvSpPr>
          <p:nvPr>
            <p:ph type="title"/>
          </p:nvPr>
        </p:nvSpPr>
        <p:spPr>
          <a:xfrm>
            <a:off x="964788" y="804333"/>
            <a:ext cx="3391900" cy="5249334"/>
          </a:xfrm>
          <a:prstGeom prst="rect">
            <a:avLst/>
          </a:prstGeom>
        </p:spPr>
        <p:txBody>
          <a:bodyPr spcFirstLastPara="1" lIns="91425" tIns="45700" rIns="91425" bIns="45700" anchorCtr="0">
            <a:normAutofit/>
          </a:bodyPr>
          <a:lstStyle/>
          <a:p>
            <a:pPr marL="0" lvl="0" indent="0" algn="r" rt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sz="3900" dirty="0"/>
              <a:t>Tutkittavan ongelman muotoileminen</a:t>
            </a:r>
          </a:p>
        </p:txBody>
      </p:sp>
      <p:cxnSp>
        <p:nvCxnSpPr>
          <p:cNvPr id="200" name="Straight Connector 196">
            <a:extLst>
              <a:ext uri="{FF2B5EF4-FFF2-40B4-BE49-F238E27FC236}">
                <a16:creationId xmlns:a16="http://schemas.microsoft.com/office/drawing/2014/main" id="{4D39B797-CDC6-4529-8A36-9CBFC981633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4677597" y="1600200"/>
            <a:ext cx="0" cy="36576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0" name="Google Shape;190;g8a20121305_0_282"/>
          <p:cNvSpPr txBox="1">
            <a:spLocks noGrp="1"/>
          </p:cNvSpPr>
          <p:nvPr>
            <p:ph idx="1"/>
          </p:nvPr>
        </p:nvSpPr>
        <p:spPr>
          <a:xfrm>
            <a:off x="4999330" y="804333"/>
            <a:ext cx="6257721" cy="5249334"/>
          </a:xfrm>
          <a:prstGeom prst="rect">
            <a:avLst/>
          </a:prstGeom>
        </p:spPr>
        <p:txBody>
          <a:bodyPr spcFirstLastPara="1" lIns="91425" tIns="45700" rIns="91425" bIns="45700" anchor="ctr" anchorCtr="0">
            <a:normAutofit/>
          </a:bodyPr>
          <a:lstStyle/>
          <a:p>
            <a:pPr marL="457200" lvl="0" indent="-355600" rtl="0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000" b="1" dirty="0"/>
              <a:t>Tutkimusongelma</a:t>
            </a:r>
            <a:r>
              <a:rPr lang="fi-FI" sz="2000" dirty="0"/>
              <a:t> = kysymys, johon tutkimuksessa haetaan vastausta</a:t>
            </a:r>
          </a:p>
          <a:p>
            <a:pPr marL="457200" lvl="0" indent="-355600" rtl="0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000" dirty="0"/>
              <a:t>Tutkija perehtyy </a:t>
            </a:r>
            <a:r>
              <a:rPr lang="fi-FI" sz="2000" b="1" dirty="0"/>
              <a:t>aiempaan tutkimukseen</a:t>
            </a:r>
            <a:r>
              <a:rPr lang="fi-FI" sz="2000" dirty="0"/>
              <a:t> ja </a:t>
            </a:r>
            <a:r>
              <a:rPr lang="fi-FI" sz="2000" b="1" dirty="0"/>
              <a:t>teoriaan.</a:t>
            </a:r>
          </a:p>
          <a:p>
            <a:pPr marL="457200" lvl="0" indent="-355600" rtl="0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000" b="1" dirty="0"/>
              <a:t>Teoria</a:t>
            </a:r>
            <a:r>
              <a:rPr lang="fi-FI" sz="2000" dirty="0"/>
              <a:t> = tarkka selitysmalli tutkittavasta ilmiöstä</a:t>
            </a:r>
          </a:p>
          <a:p>
            <a:pPr marL="457200" lvl="0" indent="-355600" rtl="0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000" b="1" dirty="0"/>
              <a:t>Hypoteesi</a:t>
            </a:r>
            <a:r>
              <a:rPr lang="fi-FI" sz="2000" dirty="0"/>
              <a:t> = olettamus tai ehdotus tutkimuksen tuloksesta </a:t>
            </a:r>
          </a:p>
          <a:p>
            <a:pPr marL="457200" lvl="0" indent="-355600" rtl="0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000" b="1" dirty="0"/>
              <a:t>Tutkimusmenetelmä</a:t>
            </a:r>
            <a:r>
              <a:rPr lang="fi-FI" sz="2000" dirty="0"/>
              <a:t> = tapa, jolla tutkimus toteutetaan ja siinä kerättyä tietoa käsitellään</a:t>
            </a:r>
          </a:p>
          <a:p>
            <a:pPr marL="457200" lvl="0" indent="-355600" rtl="0"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000" dirty="0"/>
              <a:t>Tutkimusmenetelmät :</a:t>
            </a:r>
          </a:p>
          <a:p>
            <a:pPr marL="618236" lvl="1" indent="-342900">
              <a:spcBef>
                <a:spcPts val="1000"/>
              </a:spcBef>
              <a:spcAft>
                <a:spcPts val="0"/>
              </a:spcAft>
              <a:buSzPts val="2000"/>
              <a:buFont typeface="+mj-lt"/>
              <a:buAutoNum type="arabicPeriod"/>
            </a:pPr>
            <a:r>
              <a:rPr lang="fi-FI" sz="1600" dirty="0"/>
              <a:t>kokeellinen</a:t>
            </a:r>
          </a:p>
          <a:p>
            <a:pPr marL="618236" lvl="1" indent="-342900">
              <a:spcBef>
                <a:spcPts val="1000"/>
              </a:spcBef>
              <a:spcAft>
                <a:spcPts val="0"/>
              </a:spcAft>
              <a:buSzPts val="2000"/>
              <a:buFont typeface="+mj-lt"/>
              <a:buAutoNum type="arabicPeriod"/>
            </a:pPr>
            <a:r>
              <a:rPr lang="fi-FI" sz="1600" dirty="0"/>
              <a:t>ei-kokeellinen</a:t>
            </a: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D5FDDA22-459B-4D54-BA51-70C6FCA51C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4842932" y="6470704"/>
            <a:ext cx="5901459" cy="274320"/>
          </a:xfrm>
        </p:spPr>
        <p:txBody>
          <a:bodyPr>
            <a:normAutofit/>
          </a:bodyPr>
          <a:lstStyle/>
          <a:p>
            <a:pPr>
              <a:spcAft>
                <a:spcPts val="600"/>
              </a:spcAft>
            </a:pPr>
            <a:r>
              <a:rPr lang="en-US" kern="1200"/>
              <a:t>© Sanoma Pro, </a:t>
            </a:r>
            <a:r>
              <a:rPr lang="en-US" kern="1200" err="1"/>
              <a:t>Tekijät</a:t>
            </a:r>
            <a:r>
              <a:rPr lang="en-US" kern="1200"/>
              <a:t> ● </a:t>
            </a:r>
            <a:r>
              <a:rPr lang="en-US" kern="1200" err="1"/>
              <a:t>Mieli</a:t>
            </a:r>
            <a:r>
              <a:rPr lang="en-US" kern="1200"/>
              <a:t> 1 </a:t>
            </a:r>
            <a:r>
              <a:rPr lang="en-US" kern="1200" err="1"/>
              <a:t>Toimiva</a:t>
            </a:r>
            <a:r>
              <a:rPr lang="en-US" kern="1200"/>
              <a:t> ja </a:t>
            </a:r>
            <a:r>
              <a:rPr lang="en-US" kern="1200" err="1"/>
              <a:t>oppiva</a:t>
            </a:r>
            <a:r>
              <a:rPr lang="en-US" kern="1200"/>
              <a:t> </a:t>
            </a:r>
            <a:r>
              <a:rPr lang="en-US" kern="1200" err="1"/>
              <a:t>ihminen</a:t>
            </a:r>
            <a:endParaRPr lang="en-US" kern="120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Google Shape;195;g8a20121305_0_96"/>
          <p:cNvSpPr txBox="1">
            <a:spLocks noGrp="1"/>
          </p:cNvSpPr>
          <p:nvPr>
            <p:ph type="title"/>
          </p:nvPr>
        </p:nvSpPr>
        <p:spPr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dirty="0"/>
              <a:t>Tutkimuksen perusjoukko ja otos</a:t>
            </a:r>
            <a:endParaRPr dirty="0"/>
          </a:p>
        </p:txBody>
      </p:sp>
      <p:sp>
        <p:nvSpPr>
          <p:cNvPr id="4" name="Tekstin paikkamerkki 3">
            <a:extLst>
              <a:ext uri="{FF2B5EF4-FFF2-40B4-BE49-F238E27FC236}">
                <a16:creationId xmlns:a16="http://schemas.microsoft.com/office/drawing/2014/main" id="{37813C7D-FDB4-4813-B2B1-2FEAD462CA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909098" y="2318466"/>
            <a:ext cx="4389120" cy="3762294"/>
          </a:xfrm>
        </p:spPr>
        <p:txBody>
          <a:bodyPr/>
          <a:lstStyle/>
          <a:p>
            <a:pPr marL="571500" lvl="0" indent="-342900">
              <a:lnSpc>
                <a:spcPct val="100000"/>
              </a:lnSpc>
              <a:buSzPts val="1800"/>
              <a:buFont typeface="Arial" panose="020B0604020202020204" pitchFamily="34" charset="0"/>
              <a:buChar char="•"/>
            </a:pPr>
            <a:r>
              <a:rPr lang="fi-FI" sz="2400" b="1" dirty="0"/>
              <a:t>Perusjoukko</a:t>
            </a:r>
            <a:r>
              <a:rPr lang="fi-FI" sz="2000" dirty="0"/>
              <a:t> = </a:t>
            </a:r>
            <a:r>
              <a:rPr lang="fi-FI" sz="2400" dirty="0"/>
              <a:t>populaatio</a:t>
            </a:r>
          </a:p>
          <a:p>
            <a:pPr marL="971550" lvl="1" indent="-285750">
              <a:lnSpc>
                <a:spcPct val="100000"/>
              </a:lnSpc>
              <a:buSzPts val="1800"/>
              <a:buFont typeface="Courier New" panose="02070309020205020404" pitchFamily="49" charset="0"/>
              <a:buChar char="o"/>
            </a:pPr>
            <a:r>
              <a:rPr lang="fi-FI" sz="2000" dirty="0"/>
              <a:t>se väestön osa, johon tulos halutaan yleistää</a:t>
            </a:r>
          </a:p>
          <a:p>
            <a:pPr marL="571500" indent="-342900">
              <a:lnSpc>
                <a:spcPct val="100000"/>
              </a:lnSpc>
              <a:buSzPts val="1800"/>
              <a:buFont typeface="Arial" panose="020B0604020202020204" pitchFamily="34" charset="0"/>
              <a:buChar char="•"/>
            </a:pPr>
            <a:r>
              <a:rPr lang="fi-FI" sz="2400" b="1" dirty="0"/>
              <a:t>Otos</a:t>
            </a:r>
            <a:r>
              <a:rPr lang="fi-FI" sz="2400" dirty="0"/>
              <a:t> = perusjoukosta valittu joukko</a:t>
            </a:r>
          </a:p>
          <a:p>
            <a:pPr marL="1028700" lvl="1" indent="-342900">
              <a:lnSpc>
                <a:spcPct val="100000"/>
              </a:lnSpc>
              <a:buSzPts val="1800"/>
              <a:buFont typeface="Courier New" panose="02070309020205020404" pitchFamily="49" charset="0"/>
              <a:buChar char="o"/>
            </a:pPr>
            <a:r>
              <a:rPr lang="fi-FI" sz="2000" dirty="0"/>
              <a:t>merkittävästi pienempi mutta samanlainen kuin perusjoukko</a:t>
            </a: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DEF22EC1-89A0-471C-B546-273738991C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>
              <a:spcAft>
                <a:spcPts val="600"/>
              </a:spcAft>
            </a:pPr>
            <a:r>
              <a:rPr lang="en-US" kern="1200" dirty="0">
                <a:solidFill>
                  <a:schemeClr val="tx1">
                    <a:alpha val="80000"/>
                  </a:schemeClr>
                </a:solidFill>
              </a:rPr>
              <a:t>© Sanoma Pro, </a:t>
            </a:r>
            <a:r>
              <a:rPr lang="en-US" kern="1200" dirty="0" err="1">
                <a:solidFill>
                  <a:schemeClr val="tx1">
                    <a:alpha val="80000"/>
                  </a:schemeClr>
                </a:solidFill>
              </a:rPr>
              <a:t>Tekijät</a:t>
            </a:r>
            <a:r>
              <a:rPr lang="en-US" kern="1200" dirty="0">
                <a:solidFill>
                  <a:schemeClr val="tx1">
                    <a:alpha val="80000"/>
                  </a:schemeClr>
                </a:solidFill>
              </a:rPr>
              <a:t> ● </a:t>
            </a:r>
            <a:r>
              <a:rPr lang="en-US" kern="1200" dirty="0" err="1">
                <a:solidFill>
                  <a:schemeClr val="tx1">
                    <a:alpha val="80000"/>
                  </a:schemeClr>
                </a:solidFill>
              </a:rPr>
              <a:t>Mieli</a:t>
            </a:r>
            <a:r>
              <a:rPr lang="en-US" kern="1200" dirty="0">
                <a:solidFill>
                  <a:schemeClr val="tx1">
                    <a:alpha val="80000"/>
                  </a:schemeClr>
                </a:solidFill>
              </a:rPr>
              <a:t> 1 </a:t>
            </a:r>
            <a:r>
              <a:rPr lang="en-US" kern="1200" dirty="0" err="1">
                <a:solidFill>
                  <a:schemeClr val="tx1">
                    <a:alpha val="80000"/>
                  </a:schemeClr>
                </a:solidFill>
              </a:rPr>
              <a:t>Toimiva</a:t>
            </a:r>
            <a:r>
              <a:rPr lang="en-US" kern="1200" dirty="0">
                <a:solidFill>
                  <a:schemeClr val="tx1">
                    <a:alpha val="80000"/>
                  </a:schemeClr>
                </a:solidFill>
              </a:rPr>
              <a:t> ja </a:t>
            </a:r>
            <a:r>
              <a:rPr lang="en-US" kern="1200" dirty="0" err="1">
                <a:solidFill>
                  <a:schemeClr val="tx1">
                    <a:alpha val="80000"/>
                  </a:schemeClr>
                </a:solidFill>
              </a:rPr>
              <a:t>oppiva</a:t>
            </a:r>
            <a:r>
              <a:rPr lang="en-US" kern="1200" dirty="0">
                <a:solidFill>
                  <a:schemeClr val="tx1">
                    <a:alpha val="80000"/>
                  </a:schemeClr>
                </a:solidFill>
              </a:rPr>
              <a:t> </a:t>
            </a:r>
            <a:r>
              <a:rPr lang="en-US" kern="1200" dirty="0" err="1">
                <a:solidFill>
                  <a:schemeClr val="tx1">
                    <a:alpha val="80000"/>
                  </a:schemeClr>
                </a:solidFill>
              </a:rPr>
              <a:t>ihminen</a:t>
            </a:r>
            <a:endParaRPr lang="en-US" kern="1200" dirty="0">
              <a:solidFill>
                <a:schemeClr val="tx1">
                  <a:alpha val="80000"/>
                </a:schemeClr>
              </a:solidFill>
            </a:endParaRPr>
          </a:p>
        </p:txBody>
      </p:sp>
      <p:pic>
        <p:nvPicPr>
          <p:cNvPr id="5" name="Kuva 4">
            <a:extLst>
              <a:ext uri="{FF2B5EF4-FFF2-40B4-BE49-F238E27FC236}">
                <a16:creationId xmlns:a16="http://schemas.microsoft.com/office/drawing/2014/main" id="{02AC4368-C6C8-4D7F-96A4-B8DC9885711A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298218" y="2067772"/>
            <a:ext cx="6489887" cy="3192529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2" name="Google Shape;202;g8a20121305_0_102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sz="4000" dirty="0"/>
              <a:t>Otoksen ja perusjoukon merkitys tutkimuksen arvioinnissa</a:t>
            </a:r>
            <a:endParaRPr sz="4000" dirty="0"/>
          </a:p>
        </p:txBody>
      </p:sp>
      <p:sp>
        <p:nvSpPr>
          <p:cNvPr id="203" name="Google Shape;203;g8a20121305_0_102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dirty="0"/>
              <a:t>Otoksen tulisi olla </a:t>
            </a:r>
            <a:r>
              <a:rPr lang="fi-FI" sz="2600" b="1" dirty="0"/>
              <a:t>edustava.</a:t>
            </a:r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dirty="0"/>
              <a:t>Edustava otos kuvastaa perusjoukkoa, johon tutkimustulokset halutaan </a:t>
            </a:r>
            <a:r>
              <a:rPr lang="fi-FI" sz="2600" b="1" dirty="0"/>
              <a:t>yleistää.</a:t>
            </a:r>
            <a:endParaRPr sz="2600" dirty="0"/>
          </a:p>
          <a:p>
            <a:pPr marL="960120" lvl="3" indent="-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Courier New" panose="02070309020205020404" pitchFamily="49" charset="0"/>
              <a:buChar char="o"/>
            </a:pPr>
            <a:r>
              <a:rPr lang="fi-FI" sz="2000" dirty="0"/>
              <a:t>kattaa maantieteellisesti perusjoukon</a:t>
            </a:r>
          </a:p>
          <a:p>
            <a:pPr marL="960120" lvl="3" indent="-45720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Font typeface="Courier New" panose="02070309020205020404" pitchFamily="49" charset="0"/>
              <a:buChar char="o"/>
            </a:pPr>
            <a:r>
              <a:rPr lang="fi-FI" sz="2000" dirty="0"/>
              <a:t>ottaa huomioon sukupuolijakauman</a:t>
            </a:r>
            <a:endParaRPr sz="2000"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2000"/>
              <a:buChar char="•"/>
            </a:pPr>
            <a:r>
              <a:rPr lang="fi-FI" sz="2600" dirty="0"/>
              <a:t>Liian pieni otos voi johtaa vääriin johtopäätöksiin.</a:t>
            </a:r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729C99F1-849B-4939-89D7-2D5ACDAD1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8" name="Google Shape;208;g8a20121305_0_107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7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</a:pPr>
            <a:r>
              <a:rPr lang="fi-FI" sz="4000" dirty="0"/>
              <a:t>Otoksen ja perusjoukon merkitys tutkimuksen arvioinnissa: WEIRD-ilmiö</a:t>
            </a:r>
            <a:endParaRPr sz="4000" dirty="0"/>
          </a:p>
        </p:txBody>
      </p:sp>
      <p:sp>
        <p:nvSpPr>
          <p:cNvPr id="209" name="Google Shape;209;g8a20121305_0_107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 sz="2600" b="1" dirty="0"/>
              <a:t>WEIRD-ilmiö =</a:t>
            </a:r>
            <a:r>
              <a:rPr lang="fi-FI" sz="2600" dirty="0"/>
              <a:t> tutkimustietoa on kerätty vain tietyistä </a:t>
            </a:r>
            <a:r>
              <a:rPr lang="fi-FI" sz="2600" b="1" dirty="0"/>
              <a:t>kulttuuriympäristöistä</a:t>
            </a:r>
            <a:r>
              <a:rPr lang="fi-FI" sz="2600" dirty="0"/>
              <a:t>, pääasiassa Pohjois-Amerikasta ja Euroopasta.</a:t>
            </a:r>
          </a:p>
          <a:p>
            <a:pPr marL="0" lvl="0" indent="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None/>
            </a:pPr>
            <a:endParaRPr sz="2600" dirty="0"/>
          </a:p>
          <a:p>
            <a:pPr marL="228600" lvl="0" indent="-228600" algn="l" rtl="0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Char char="•"/>
            </a:pPr>
            <a:r>
              <a:rPr lang="fi-FI" sz="2600" dirty="0"/>
              <a:t>Ongelmia:</a:t>
            </a:r>
          </a:p>
          <a:p>
            <a:pPr lvl="2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ourier New" panose="02070309020205020404" pitchFamily="49" charset="0"/>
              <a:buChar char="o"/>
            </a:pPr>
            <a:r>
              <a:rPr lang="fi-FI" sz="2000" dirty="0"/>
              <a:t> Onko otos tarpeeksi </a:t>
            </a:r>
            <a:r>
              <a:rPr lang="fi-FI" sz="2000" b="1" dirty="0"/>
              <a:t>edustava</a:t>
            </a:r>
            <a:r>
              <a:rPr lang="fi-FI" sz="2000" dirty="0"/>
              <a:t> suhteessa perusjoukkoon?</a:t>
            </a:r>
          </a:p>
          <a:p>
            <a:pPr lvl="2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SzPts val="1800"/>
              <a:buFont typeface="Courier New" panose="02070309020205020404" pitchFamily="49" charset="0"/>
              <a:buChar char="o"/>
            </a:pPr>
            <a:r>
              <a:rPr lang="fi-FI" sz="2000" dirty="0"/>
              <a:t> Voidaanko sen perusteella tehdä esimerkiksi maailmanlaajuisia </a:t>
            </a:r>
            <a:r>
              <a:rPr lang="fi-FI" sz="2000" b="1" dirty="0"/>
              <a:t>yleistyksiä</a:t>
            </a:r>
            <a:r>
              <a:rPr lang="fi-FI" sz="2000" dirty="0"/>
              <a:t>?</a:t>
            </a:r>
            <a:endParaRPr sz="2000" dirty="0"/>
          </a:p>
        </p:txBody>
      </p:sp>
      <p:sp>
        <p:nvSpPr>
          <p:cNvPr id="2" name="Alatunnisteen paikkamerkki 1">
            <a:extLst>
              <a:ext uri="{FF2B5EF4-FFF2-40B4-BE49-F238E27FC236}">
                <a16:creationId xmlns:a16="http://schemas.microsoft.com/office/drawing/2014/main" id="{F3775787-C6F4-4B6C-91D9-B7310859D37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fi-FI"/>
              <a:t>© Sanoma Pro, Tekijät ● Mieli 1 Toimiva ja oppiva ihminen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ali">
  <a:themeElements>
    <a:clrScheme name="Integraali">
      <a:dk1>
        <a:sysClr val="windowText" lastClr="000000"/>
      </a:dk1>
      <a:lt1>
        <a:sysClr val="window" lastClr="FFFFFF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ali">
      <a:majorFont>
        <a:latin typeface="Tw Cen MT Condensed" panose="020B06060201040202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ali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1D330BE2FF61EB4F9F095CEE9DE28A4F" ma:contentTypeVersion="12" ma:contentTypeDescription="Luo uusi asiakirja." ma:contentTypeScope="" ma:versionID="2d172205e6b1e9f90410461194ccb86e">
  <xsd:schema xmlns:xsd="http://www.w3.org/2001/XMLSchema" xmlns:xs="http://www.w3.org/2001/XMLSchema" xmlns:p="http://schemas.microsoft.com/office/2006/metadata/properties" xmlns:ns3="842ccd07-6dee-4268-8983-d0cc307909f3" xmlns:ns4="ae6f4c56-1b40-49ce-a64e-cede96ac5a44" targetNamespace="http://schemas.microsoft.com/office/2006/metadata/properties" ma:root="true" ma:fieldsID="0c59c07ba59b230843aced3d90a01ec9" ns3:_="" ns4:_="">
    <xsd:import namespace="842ccd07-6dee-4268-8983-d0cc307909f3"/>
    <xsd:import namespace="ae6f4c56-1b40-49ce-a64e-cede96ac5a44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AutoKeyPoints" minOccurs="0"/>
                <xsd:element ref="ns4:MediaServiceKeyPoints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42ccd07-6dee-4268-8983-d0cc307909f3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Jakamisen tiedot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Jakamisvihjeen hajautus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e6f4c56-1b40-49ce-a64e-cede96ac5a4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CR" ma:index="17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8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9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D5F814D-43B9-4ECB-B8F2-47A2507BBC6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4AA5228-B8BB-4DD0-BFAE-CA50B83A340A}">
  <ds:schemaRefs>
    <ds:schemaRef ds:uri="ae6f4c56-1b40-49ce-a64e-cede96ac5a44"/>
    <ds:schemaRef ds:uri="http://purl.org/dc/elements/1.1/"/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842ccd07-6dee-4268-8983-d0cc307909f3"/>
    <ds:schemaRef ds:uri="http://schemas.microsoft.com/office/infopath/2007/PartnerControls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E2D29810-BAB4-4E1D-BD42-D5B17669962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42ccd07-6dee-4268-8983-d0cc307909f3"/>
    <ds:schemaRef ds:uri="ae6f4c56-1b40-49ce-a64e-cede96ac5a4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134</TotalTime>
  <Words>463</Words>
  <Application>Microsoft Office PowerPoint</Application>
  <PresentationFormat>Laajakuva</PresentationFormat>
  <Paragraphs>87</Paragraphs>
  <Slides>12</Slides>
  <Notes>12</Notes>
  <HiddenSlides>0</HiddenSlides>
  <MMClips>0</MMClips>
  <ScaleCrop>false</ScaleCrop>
  <HeadingPairs>
    <vt:vector size="6" baseType="variant">
      <vt:variant>
        <vt:lpstr>Käytetyt fontit</vt:lpstr>
      </vt:variant>
      <vt:variant>
        <vt:i4>6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12</vt:i4>
      </vt:variant>
    </vt:vector>
  </HeadingPairs>
  <TitlesOfParts>
    <vt:vector size="19" baseType="lpstr">
      <vt:lpstr>Arial</vt:lpstr>
      <vt:lpstr>Calibri</vt:lpstr>
      <vt:lpstr>Courier New</vt:lpstr>
      <vt:lpstr>Tw Cen MT</vt:lpstr>
      <vt:lpstr>Tw Cen MT Condensed</vt:lpstr>
      <vt:lpstr>Wingdings 3</vt:lpstr>
      <vt:lpstr>Integraali</vt:lpstr>
      <vt:lpstr>2. Psykologia tieteenä</vt:lpstr>
      <vt:lpstr>Arkitieto ja tieteellinen tieto</vt:lpstr>
      <vt:lpstr>Tieteellisen tiedon tuntomerkit</vt:lpstr>
      <vt:lpstr>Tieteellisen tutkimuksen prosessi</vt:lpstr>
      <vt:lpstr>Tieteellisen tutkimuksen vaiheet</vt:lpstr>
      <vt:lpstr>Tutkittavan ongelman muotoileminen</vt:lpstr>
      <vt:lpstr>Tutkimuksen perusjoukko ja otos</vt:lpstr>
      <vt:lpstr>Otoksen ja perusjoukon merkitys tutkimuksen arvioinnissa</vt:lpstr>
      <vt:lpstr>Otoksen ja perusjoukon merkitys tutkimuksen arvioinnissa: WEIRD-ilmiö</vt:lpstr>
      <vt:lpstr>Tulokset ja niistä tehdyt johtopäätökset</vt:lpstr>
      <vt:lpstr>Psykologisen tutkimuksen eettiset periaatteet</vt:lpstr>
      <vt:lpstr>Eläimet psykologian tutkimuksissa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2. Psykologia tieteenä</dc:title>
  <dc:creator>Mari Purola</dc:creator>
  <cp:lastModifiedBy>Roms Jochen</cp:lastModifiedBy>
  <cp:revision>3</cp:revision>
  <cp:lastPrinted>2022-08-12T07:11:54Z</cp:lastPrinted>
  <dcterms:created xsi:type="dcterms:W3CDTF">2020-09-17T06:19:12Z</dcterms:created>
  <dcterms:modified xsi:type="dcterms:W3CDTF">2022-08-12T07:35:25Z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0x0101001D330BE2FF61EB4F9F095CEE9DE28A4F</vt:lpwstr>
  </property>
</Properties>
</file>