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2" r:id="rId4"/>
  </p:sldMasterIdLst>
  <p:notesMasterIdLst>
    <p:notesMasterId r:id="rId13"/>
  </p:notesMasterIdLst>
  <p:sldIdLst>
    <p:sldId id="256" r:id="rId5"/>
    <p:sldId id="270" r:id="rId6"/>
    <p:sldId id="271" r:id="rId7"/>
    <p:sldId id="272" r:id="rId8"/>
    <p:sldId id="274" r:id="rId9"/>
    <p:sldId id="276" r:id="rId10"/>
    <p:sldId id="273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wVBVbZ76uK0Or19+QVFlUiMYZ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6A0FF1-1BC3-49D6-915C-3A6E4FDE7BAE}" v="32" dt="2020-11-05T08:23:06.207"/>
  </p1510:revLst>
</p1510:revInfo>
</file>

<file path=ppt/tableStyles.xml><?xml version="1.0" encoding="utf-8"?>
<a:tblStyleLst xmlns:a="http://schemas.openxmlformats.org/drawingml/2006/main" def="{430816F1-FC01-447B-822A-E443AA8D48F7}">
  <a:tblStyle styleId="{430816F1-FC01-447B-822A-E443AA8D48F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BDEB2579-D51B-4287-AAF7-76BA70E1ABB0}"/>
    <pc:docChg chg="undo custSel mod addSld delSld modSld sldOrd">
      <pc:chgData name="Mari Purola" userId="e3225e4c-68f7-4c12-bf7e-43dbe7929f7a" providerId="ADAL" clId="{BDEB2579-D51B-4287-AAF7-76BA70E1ABB0}" dt="2020-11-05T08:35:20.493" v="317" actId="20577"/>
      <pc:docMkLst>
        <pc:docMk/>
      </pc:docMkLst>
      <pc:sldChg chg="modSp">
        <pc:chgData name="Mari Purola" userId="e3225e4c-68f7-4c12-bf7e-43dbe7929f7a" providerId="ADAL" clId="{BDEB2579-D51B-4287-AAF7-76BA70E1ABB0}" dt="2020-11-05T07:32:11.109" v="20" actId="20577"/>
        <pc:sldMkLst>
          <pc:docMk/>
          <pc:sldMk cId="0" sldId="256"/>
        </pc:sldMkLst>
        <pc:spChg chg="mod">
          <ac:chgData name="Mari Purola" userId="e3225e4c-68f7-4c12-bf7e-43dbe7929f7a" providerId="ADAL" clId="{BDEB2579-D51B-4287-AAF7-76BA70E1ABB0}" dt="2020-11-05T07:32:11.109" v="20" actId="20577"/>
          <ac:spMkLst>
            <pc:docMk/>
            <pc:sldMk cId="0" sldId="256"/>
            <ac:spMk id="159" creationId="{00000000-0000-0000-0000-000000000000}"/>
          </ac:spMkLst>
        </pc:spChg>
      </pc:sldChg>
      <pc:sldChg chg="del">
        <pc:chgData name="Mari Purola" userId="e3225e4c-68f7-4c12-bf7e-43dbe7929f7a" providerId="ADAL" clId="{BDEB2579-D51B-4287-AAF7-76BA70E1ABB0}" dt="2020-11-05T08:31:44.372" v="298" actId="2696"/>
        <pc:sldMkLst>
          <pc:docMk/>
          <pc:sldMk cId="0" sldId="257"/>
        </pc:sldMkLst>
      </pc:sldChg>
      <pc:sldChg chg="del">
        <pc:chgData name="Mari Purola" userId="e3225e4c-68f7-4c12-bf7e-43dbe7929f7a" providerId="ADAL" clId="{BDEB2579-D51B-4287-AAF7-76BA70E1ABB0}" dt="2020-11-05T08:31:47.721" v="301" actId="2696"/>
        <pc:sldMkLst>
          <pc:docMk/>
          <pc:sldMk cId="0" sldId="260"/>
        </pc:sldMkLst>
      </pc:sldChg>
      <pc:sldChg chg="del">
        <pc:chgData name="Mari Purola" userId="e3225e4c-68f7-4c12-bf7e-43dbe7929f7a" providerId="ADAL" clId="{BDEB2579-D51B-4287-AAF7-76BA70E1ABB0}" dt="2020-11-05T08:31:48.741" v="302" actId="2696"/>
        <pc:sldMkLst>
          <pc:docMk/>
          <pc:sldMk cId="0" sldId="261"/>
        </pc:sldMkLst>
      </pc:sldChg>
      <pc:sldChg chg="del">
        <pc:chgData name="Mari Purola" userId="e3225e4c-68f7-4c12-bf7e-43dbe7929f7a" providerId="ADAL" clId="{BDEB2579-D51B-4287-AAF7-76BA70E1ABB0}" dt="2020-11-05T08:31:45.522" v="299" actId="2696"/>
        <pc:sldMkLst>
          <pc:docMk/>
          <pc:sldMk cId="0" sldId="268"/>
        </pc:sldMkLst>
      </pc:sldChg>
      <pc:sldChg chg="del">
        <pc:chgData name="Mari Purola" userId="e3225e4c-68f7-4c12-bf7e-43dbe7929f7a" providerId="ADAL" clId="{BDEB2579-D51B-4287-AAF7-76BA70E1ABB0}" dt="2020-11-05T08:31:46.661" v="300" actId="2696"/>
        <pc:sldMkLst>
          <pc:docMk/>
          <pc:sldMk cId="0" sldId="269"/>
        </pc:sldMkLst>
      </pc:sldChg>
      <pc:sldChg chg="modSp ord">
        <pc:chgData name="Mari Purola" userId="e3225e4c-68f7-4c12-bf7e-43dbe7929f7a" providerId="ADAL" clId="{BDEB2579-D51B-4287-AAF7-76BA70E1ABB0}" dt="2020-11-05T08:33:10.271" v="310" actId="20577"/>
        <pc:sldMkLst>
          <pc:docMk/>
          <pc:sldMk cId="0" sldId="270"/>
        </pc:sldMkLst>
        <pc:spChg chg="mod">
          <ac:chgData name="Mari Purola" userId="e3225e4c-68f7-4c12-bf7e-43dbe7929f7a" providerId="ADAL" clId="{BDEB2579-D51B-4287-AAF7-76BA70E1ABB0}" dt="2020-11-05T07:28:50.101" v="2" actId="113"/>
          <ac:spMkLst>
            <pc:docMk/>
            <pc:sldMk cId="0" sldId="270"/>
            <ac:spMk id="202" creationId="{00000000-0000-0000-0000-000000000000}"/>
          </ac:spMkLst>
        </pc:spChg>
        <pc:spChg chg="mod">
          <ac:chgData name="Mari Purola" userId="e3225e4c-68f7-4c12-bf7e-43dbe7929f7a" providerId="ADAL" clId="{BDEB2579-D51B-4287-AAF7-76BA70E1ABB0}" dt="2020-11-05T08:33:10.271" v="310" actId="20577"/>
          <ac:spMkLst>
            <pc:docMk/>
            <pc:sldMk cId="0" sldId="270"/>
            <ac:spMk id="203" creationId="{00000000-0000-0000-0000-000000000000}"/>
          </ac:spMkLst>
        </pc:spChg>
      </pc:sldChg>
      <pc:sldChg chg="modSp add">
        <pc:chgData name="Mari Purola" userId="e3225e4c-68f7-4c12-bf7e-43dbe7929f7a" providerId="ADAL" clId="{BDEB2579-D51B-4287-AAF7-76BA70E1ABB0}" dt="2020-11-05T08:07:46.572" v="70" actId="20577"/>
        <pc:sldMkLst>
          <pc:docMk/>
          <pc:sldMk cId="4164505579" sldId="271"/>
        </pc:sldMkLst>
        <pc:spChg chg="mod">
          <ac:chgData name="Mari Purola" userId="e3225e4c-68f7-4c12-bf7e-43dbe7929f7a" providerId="ADAL" clId="{BDEB2579-D51B-4287-AAF7-76BA70E1ABB0}" dt="2020-11-05T08:06:45.018" v="45" actId="113"/>
          <ac:spMkLst>
            <pc:docMk/>
            <pc:sldMk cId="4164505579" sldId="271"/>
            <ac:spMk id="2" creationId="{BE01BB84-9953-4D17-A6FD-192E1DF02214}"/>
          </ac:spMkLst>
        </pc:spChg>
        <pc:spChg chg="mod">
          <ac:chgData name="Mari Purola" userId="e3225e4c-68f7-4c12-bf7e-43dbe7929f7a" providerId="ADAL" clId="{BDEB2579-D51B-4287-AAF7-76BA70E1ABB0}" dt="2020-11-05T08:07:46.572" v="70" actId="20577"/>
          <ac:spMkLst>
            <pc:docMk/>
            <pc:sldMk cId="4164505579" sldId="271"/>
            <ac:spMk id="3" creationId="{56348BD8-2AEF-4745-B90F-0A040F7D4D4B}"/>
          </ac:spMkLst>
        </pc:spChg>
      </pc:sldChg>
      <pc:sldChg chg="modSp add">
        <pc:chgData name="Mari Purola" userId="e3225e4c-68f7-4c12-bf7e-43dbe7929f7a" providerId="ADAL" clId="{BDEB2579-D51B-4287-AAF7-76BA70E1ABB0}" dt="2020-11-05T08:09:51.651" v="100" actId="20577"/>
        <pc:sldMkLst>
          <pc:docMk/>
          <pc:sldMk cId="3491379169" sldId="272"/>
        </pc:sldMkLst>
        <pc:spChg chg="mod">
          <ac:chgData name="Mari Purola" userId="e3225e4c-68f7-4c12-bf7e-43dbe7929f7a" providerId="ADAL" clId="{BDEB2579-D51B-4287-AAF7-76BA70E1ABB0}" dt="2020-11-05T08:08:04.289" v="73" actId="113"/>
          <ac:spMkLst>
            <pc:docMk/>
            <pc:sldMk cId="3491379169" sldId="272"/>
            <ac:spMk id="2" creationId="{9405350D-6FEA-4855-B13D-B47654A1D3F4}"/>
          </ac:spMkLst>
        </pc:spChg>
        <pc:spChg chg="mod">
          <ac:chgData name="Mari Purola" userId="e3225e4c-68f7-4c12-bf7e-43dbe7929f7a" providerId="ADAL" clId="{BDEB2579-D51B-4287-AAF7-76BA70E1ABB0}" dt="2020-11-05T08:09:51.651" v="100" actId="20577"/>
          <ac:spMkLst>
            <pc:docMk/>
            <pc:sldMk cId="3491379169" sldId="272"/>
            <ac:spMk id="3" creationId="{80342889-7962-4560-9F69-AD3819A15834}"/>
          </ac:spMkLst>
        </pc:spChg>
      </pc:sldChg>
      <pc:sldChg chg="addSp delSp modSp add mod setBg delDesignElem">
        <pc:chgData name="Mari Purola" userId="e3225e4c-68f7-4c12-bf7e-43dbe7929f7a" providerId="ADAL" clId="{BDEB2579-D51B-4287-AAF7-76BA70E1ABB0}" dt="2020-11-05T08:18:44.523" v="177" actId="14100"/>
        <pc:sldMkLst>
          <pc:docMk/>
          <pc:sldMk cId="2956521677" sldId="273"/>
        </pc:sldMkLst>
        <pc:spChg chg="mod">
          <ac:chgData name="Mari Purola" userId="e3225e4c-68f7-4c12-bf7e-43dbe7929f7a" providerId="ADAL" clId="{BDEB2579-D51B-4287-AAF7-76BA70E1ABB0}" dt="2020-11-05T08:17:12.649" v="165" actId="26606"/>
          <ac:spMkLst>
            <pc:docMk/>
            <pc:sldMk cId="2956521677" sldId="273"/>
            <ac:spMk id="2" creationId="{5AFC7DBE-3FCE-47A0-BE3C-249ECCB516C8}"/>
          </ac:spMkLst>
        </pc:spChg>
        <pc:spChg chg="del">
          <ac:chgData name="Mari Purola" userId="e3225e4c-68f7-4c12-bf7e-43dbe7929f7a" providerId="ADAL" clId="{BDEB2579-D51B-4287-AAF7-76BA70E1ABB0}" dt="2020-11-05T08:14:07.321" v="144"/>
          <ac:spMkLst>
            <pc:docMk/>
            <pc:sldMk cId="2956521677" sldId="273"/>
            <ac:spMk id="3" creationId="{97AB9AF3-B5BA-4AF7-8FC4-841481D3A7D4}"/>
          </ac:spMkLst>
        </pc:spChg>
        <pc:spChg chg="mod ord">
          <ac:chgData name="Mari Purola" userId="e3225e4c-68f7-4c12-bf7e-43dbe7929f7a" providerId="ADAL" clId="{BDEB2579-D51B-4287-AAF7-76BA70E1ABB0}" dt="2020-11-05T08:17:12.649" v="165" actId="26606"/>
          <ac:spMkLst>
            <pc:docMk/>
            <pc:sldMk cId="2956521677" sldId="273"/>
            <ac:spMk id="4" creationId="{E0E18C0D-1533-4947-AB92-3A901B020897}"/>
          </ac:spMkLst>
        </pc:spChg>
        <pc:spChg chg="add del mod">
          <ac:chgData name="Mari Purola" userId="e3225e4c-68f7-4c12-bf7e-43dbe7929f7a" providerId="ADAL" clId="{BDEB2579-D51B-4287-AAF7-76BA70E1ABB0}" dt="2020-11-05T08:14:46.826" v="145"/>
          <ac:spMkLst>
            <pc:docMk/>
            <pc:sldMk cId="2956521677" sldId="273"/>
            <ac:spMk id="5" creationId="{1909BD88-71B1-4D24-8099-B07715C64C33}"/>
          </ac:spMkLst>
        </pc:spChg>
        <pc:spChg chg="add del mod">
          <ac:chgData name="Mari Purola" userId="e3225e4c-68f7-4c12-bf7e-43dbe7929f7a" providerId="ADAL" clId="{BDEB2579-D51B-4287-AAF7-76BA70E1ABB0}" dt="2020-11-05T08:14:58.505" v="148" actId="478"/>
          <ac:spMkLst>
            <pc:docMk/>
            <pc:sldMk cId="2956521677" sldId="273"/>
            <ac:spMk id="6" creationId="{B512A5C2-172C-4A2E-A610-44510D248FF0}"/>
          </ac:spMkLst>
        </pc:spChg>
        <pc:spChg chg="add del mod">
          <ac:chgData name="Mari Purola" userId="e3225e4c-68f7-4c12-bf7e-43dbe7929f7a" providerId="ADAL" clId="{BDEB2579-D51B-4287-AAF7-76BA70E1ABB0}" dt="2020-11-05T08:16:15.806" v="158" actId="478"/>
          <ac:spMkLst>
            <pc:docMk/>
            <pc:sldMk cId="2956521677" sldId="273"/>
            <ac:spMk id="8" creationId="{7472F5E6-2661-42E8-996C-F0B27AA7C708}"/>
          </ac:spMkLst>
        </pc:spChg>
        <pc:spChg chg="add mod">
          <ac:chgData name="Mari Purola" userId="e3225e4c-68f7-4c12-bf7e-43dbe7929f7a" providerId="ADAL" clId="{BDEB2579-D51B-4287-AAF7-76BA70E1ABB0}" dt="2020-11-05T08:17:29.946" v="167" actId="113"/>
          <ac:spMkLst>
            <pc:docMk/>
            <pc:sldMk cId="2956521677" sldId="273"/>
            <ac:spMk id="9" creationId="{63AAAF1D-4C92-404A-A4C2-8EDBC7D5CEAA}"/>
          </ac:spMkLst>
        </pc:spChg>
        <pc:spChg chg="add del">
          <ac:chgData name="Mari Purola" userId="e3225e4c-68f7-4c12-bf7e-43dbe7929f7a" providerId="ADAL" clId="{BDEB2579-D51B-4287-AAF7-76BA70E1ABB0}" dt="2020-11-05T08:15:14.803" v="151" actId="478"/>
          <ac:spMkLst>
            <pc:docMk/>
            <pc:sldMk cId="2956521677" sldId="273"/>
            <ac:spMk id="11" creationId="{AC932A68-2028-4C48-875C-9966EA68E2AA}"/>
          </ac:spMkLst>
        </pc:spChg>
        <pc:spChg chg="add del">
          <ac:chgData name="Mari Purola" userId="e3225e4c-68f7-4c12-bf7e-43dbe7929f7a" providerId="ADAL" clId="{BDEB2579-D51B-4287-AAF7-76BA70E1ABB0}" dt="2020-11-05T08:16:04.934" v="157"/>
          <ac:spMkLst>
            <pc:docMk/>
            <pc:sldMk cId="2956521677" sldId="273"/>
            <ac:spMk id="19" creationId="{3A8EC506-B1DA-46A1-B44D-774E68468E13}"/>
          </ac:spMkLst>
        </pc:spChg>
        <pc:spChg chg="add del">
          <ac:chgData name="Mari Purola" userId="e3225e4c-68f7-4c12-bf7e-43dbe7929f7a" providerId="ADAL" clId="{BDEB2579-D51B-4287-AAF7-76BA70E1ABB0}" dt="2020-11-05T08:16:04.934" v="157"/>
          <ac:spMkLst>
            <pc:docMk/>
            <pc:sldMk cId="2956521677" sldId="273"/>
            <ac:spMk id="21" creationId="{BFF30785-305E-45D7-984F-5AA93D3CA561}"/>
          </ac:spMkLst>
        </pc:spChg>
        <pc:spChg chg="add del">
          <ac:chgData name="Mari Purola" userId="e3225e4c-68f7-4c12-bf7e-43dbe7929f7a" providerId="ADAL" clId="{BDEB2579-D51B-4287-AAF7-76BA70E1ABB0}" dt="2020-11-05T08:16:04.934" v="157"/>
          <ac:spMkLst>
            <pc:docMk/>
            <pc:sldMk cId="2956521677" sldId="273"/>
            <ac:spMk id="25" creationId="{CA73784B-AC76-4BAD-93AF-C72D0EDFD715}"/>
          </ac:spMkLst>
        </pc:spChg>
        <pc:picChg chg="add del mod">
          <ac:chgData name="Mari Purola" userId="e3225e4c-68f7-4c12-bf7e-43dbe7929f7a" providerId="ADAL" clId="{BDEB2579-D51B-4287-AAF7-76BA70E1ABB0}" dt="2020-11-05T08:18:32.318" v="173" actId="478"/>
          <ac:picMkLst>
            <pc:docMk/>
            <pc:sldMk cId="2956521677" sldId="273"/>
            <ac:picMk id="7" creationId="{7678DB94-B9A6-4DF4-8614-B75DB3567700}"/>
          </ac:picMkLst>
        </pc:picChg>
        <pc:picChg chg="add mod">
          <ac:chgData name="Mari Purola" userId="e3225e4c-68f7-4c12-bf7e-43dbe7929f7a" providerId="ADAL" clId="{BDEB2579-D51B-4287-AAF7-76BA70E1ABB0}" dt="2020-11-05T08:18:44.523" v="177" actId="14100"/>
          <ac:picMkLst>
            <pc:docMk/>
            <pc:sldMk cId="2956521677" sldId="273"/>
            <ac:picMk id="10" creationId="{827352CD-5667-4946-8F6A-42BCAAE90A0E}"/>
          </ac:picMkLst>
        </pc:picChg>
        <pc:cxnChg chg="add">
          <ac:chgData name="Mari Purola" userId="e3225e4c-68f7-4c12-bf7e-43dbe7929f7a" providerId="ADAL" clId="{BDEB2579-D51B-4287-AAF7-76BA70E1ABB0}" dt="2020-11-05T08:17:12.649" v="165" actId="26606"/>
          <ac:cxnSpMkLst>
            <pc:docMk/>
            <pc:sldMk cId="2956521677" sldId="273"/>
            <ac:cxnSpMk id="12" creationId="{9200C8B5-FB5A-4F8B-A9BD-693C051418A3}"/>
          </ac:cxnSpMkLst>
        </pc:cxnChg>
        <pc:cxnChg chg="add del">
          <ac:chgData name="Mari Purola" userId="e3225e4c-68f7-4c12-bf7e-43dbe7929f7a" providerId="ADAL" clId="{BDEB2579-D51B-4287-AAF7-76BA70E1ABB0}" dt="2020-11-05T08:15:20.757" v="152" actId="26606"/>
          <ac:cxnSpMkLst>
            <pc:docMk/>
            <pc:sldMk cId="2956521677" sldId="273"/>
            <ac:cxnSpMk id="14" creationId="{9200C8B5-FB5A-4F8B-A9BD-693C051418A3}"/>
          </ac:cxnSpMkLst>
        </pc:cxnChg>
        <pc:cxnChg chg="add del">
          <ac:chgData name="Mari Purola" userId="e3225e4c-68f7-4c12-bf7e-43dbe7929f7a" providerId="ADAL" clId="{BDEB2579-D51B-4287-AAF7-76BA70E1ABB0}" dt="2020-11-05T08:16:04.934" v="157"/>
          <ac:cxnSpMkLst>
            <pc:docMk/>
            <pc:sldMk cId="2956521677" sldId="273"/>
            <ac:cxnSpMk id="23" creationId="{15E01FA5-D766-43CA-A83D-E7CF3F04E96F}"/>
          </ac:cxnSpMkLst>
        </pc:cxnChg>
        <pc:cxnChg chg="add del">
          <ac:chgData name="Mari Purola" userId="e3225e4c-68f7-4c12-bf7e-43dbe7929f7a" providerId="ADAL" clId="{BDEB2579-D51B-4287-AAF7-76BA70E1ABB0}" dt="2020-11-05T08:16:04.934" v="157"/>
          <ac:cxnSpMkLst>
            <pc:docMk/>
            <pc:sldMk cId="2956521677" sldId="273"/>
            <ac:cxnSpMk id="27" creationId="{811DCF04-0C7C-44FC-8246-FC8D736B1A71}"/>
          </ac:cxnSpMkLst>
        </pc:cxnChg>
      </pc:sldChg>
      <pc:sldChg chg="addSp delSp modSp add ord">
        <pc:chgData name="Mari Purola" userId="e3225e4c-68f7-4c12-bf7e-43dbe7929f7a" providerId="ADAL" clId="{BDEB2579-D51B-4287-AAF7-76BA70E1ABB0}" dt="2020-11-05T08:13:44.948" v="141"/>
        <pc:sldMkLst>
          <pc:docMk/>
          <pc:sldMk cId="1875349604" sldId="274"/>
        </pc:sldMkLst>
        <pc:spChg chg="mod">
          <ac:chgData name="Mari Purola" userId="e3225e4c-68f7-4c12-bf7e-43dbe7929f7a" providerId="ADAL" clId="{BDEB2579-D51B-4287-AAF7-76BA70E1ABB0}" dt="2020-11-05T08:12:58.457" v="111" actId="14100"/>
          <ac:spMkLst>
            <pc:docMk/>
            <pc:sldMk cId="1875349604" sldId="274"/>
            <ac:spMk id="2" creationId="{C6DF53AB-3854-4F23-8B74-9CF6793753BF}"/>
          </ac:spMkLst>
        </pc:spChg>
        <pc:spChg chg="add mod">
          <ac:chgData name="Mari Purola" userId="e3225e4c-68f7-4c12-bf7e-43dbe7929f7a" providerId="ADAL" clId="{BDEB2579-D51B-4287-AAF7-76BA70E1ABB0}" dt="2020-11-05T08:13:24.320" v="140" actId="20577"/>
          <ac:spMkLst>
            <pc:docMk/>
            <pc:sldMk cId="1875349604" sldId="274"/>
            <ac:spMk id="4" creationId="{68F4D306-AA17-42B5-A3C7-208EAE0057C5}"/>
          </ac:spMkLst>
        </pc:spChg>
        <pc:spChg chg="add mod">
          <ac:chgData name="Mari Purola" userId="e3225e4c-68f7-4c12-bf7e-43dbe7929f7a" providerId="ADAL" clId="{BDEB2579-D51B-4287-AAF7-76BA70E1ABB0}" dt="2020-11-05T08:12:13.890" v="104"/>
          <ac:spMkLst>
            <pc:docMk/>
            <pc:sldMk cId="1875349604" sldId="274"/>
            <ac:spMk id="5" creationId="{F5CCFA3C-CEB6-41A8-9A69-38D87A3343B0}"/>
          </ac:spMkLst>
        </pc:spChg>
        <pc:spChg chg="add del mod">
          <ac:chgData name="Mari Purola" userId="e3225e4c-68f7-4c12-bf7e-43dbe7929f7a" providerId="ADAL" clId="{BDEB2579-D51B-4287-AAF7-76BA70E1ABB0}" dt="2020-11-05T08:13:16.971" v="113" actId="478"/>
          <ac:spMkLst>
            <pc:docMk/>
            <pc:sldMk cId="1875349604" sldId="274"/>
            <ac:spMk id="6" creationId="{996FABA5-9D07-45D0-A515-B90BDE95A894}"/>
          </ac:spMkLst>
        </pc:spChg>
        <pc:picChg chg="add mod">
          <ac:chgData name="Mari Purola" userId="e3225e4c-68f7-4c12-bf7e-43dbe7929f7a" providerId="ADAL" clId="{BDEB2579-D51B-4287-AAF7-76BA70E1ABB0}" dt="2020-11-05T08:12:27.368" v="107" actId="1076"/>
          <ac:picMkLst>
            <pc:docMk/>
            <pc:sldMk cId="1875349604" sldId="274"/>
            <ac:picMk id="3" creationId="{750FAD79-A9FB-4F8E-8CB7-8181EDAEC785}"/>
          </ac:picMkLst>
        </pc:picChg>
      </pc:sldChg>
      <pc:sldChg chg="add del ord">
        <pc:chgData name="Mari Purola" userId="e3225e4c-68f7-4c12-bf7e-43dbe7929f7a" providerId="ADAL" clId="{BDEB2579-D51B-4287-AAF7-76BA70E1ABB0}" dt="2020-11-05T08:19:35.730" v="181" actId="2696"/>
        <pc:sldMkLst>
          <pc:docMk/>
          <pc:sldMk cId="3238024677" sldId="275"/>
        </pc:sldMkLst>
      </pc:sldChg>
      <pc:sldChg chg="modSp add">
        <pc:chgData name="Mari Purola" userId="e3225e4c-68f7-4c12-bf7e-43dbe7929f7a" providerId="ADAL" clId="{BDEB2579-D51B-4287-AAF7-76BA70E1ABB0}" dt="2020-11-05T08:22:07.171" v="227" actId="113"/>
        <pc:sldMkLst>
          <pc:docMk/>
          <pc:sldMk cId="1385013957" sldId="276"/>
        </pc:sldMkLst>
        <pc:spChg chg="mod">
          <ac:chgData name="Mari Purola" userId="e3225e4c-68f7-4c12-bf7e-43dbe7929f7a" providerId="ADAL" clId="{BDEB2579-D51B-4287-AAF7-76BA70E1ABB0}" dt="2020-11-05T08:19:45.525" v="183" actId="113"/>
          <ac:spMkLst>
            <pc:docMk/>
            <pc:sldMk cId="1385013957" sldId="276"/>
            <ac:spMk id="2" creationId="{CFCDEB8B-DBF4-4685-8A97-5A7ADB524D2E}"/>
          </ac:spMkLst>
        </pc:spChg>
        <pc:spChg chg="mod">
          <ac:chgData name="Mari Purola" userId="e3225e4c-68f7-4c12-bf7e-43dbe7929f7a" providerId="ADAL" clId="{BDEB2579-D51B-4287-AAF7-76BA70E1ABB0}" dt="2020-11-05T08:22:07.171" v="227" actId="113"/>
          <ac:spMkLst>
            <pc:docMk/>
            <pc:sldMk cId="1385013957" sldId="276"/>
            <ac:spMk id="3" creationId="{6902003D-6ADA-471C-AEB7-6168DE63BDCD}"/>
          </ac:spMkLst>
        </pc:spChg>
      </pc:sldChg>
      <pc:sldChg chg="modSp add">
        <pc:chgData name="Mari Purola" userId="e3225e4c-68f7-4c12-bf7e-43dbe7929f7a" providerId="ADAL" clId="{BDEB2579-D51B-4287-AAF7-76BA70E1ABB0}" dt="2020-11-05T08:35:20.493" v="317" actId="20577"/>
        <pc:sldMkLst>
          <pc:docMk/>
          <pc:sldMk cId="494706872" sldId="277"/>
        </pc:sldMkLst>
        <pc:spChg chg="mod">
          <ac:chgData name="Mari Purola" userId="e3225e4c-68f7-4c12-bf7e-43dbe7929f7a" providerId="ADAL" clId="{BDEB2579-D51B-4287-AAF7-76BA70E1ABB0}" dt="2020-11-05T08:22:51.279" v="233" actId="6549"/>
          <ac:spMkLst>
            <pc:docMk/>
            <pc:sldMk cId="494706872" sldId="277"/>
            <ac:spMk id="2" creationId="{A077039D-64A5-413C-BCCF-665E565EC193}"/>
          </ac:spMkLst>
        </pc:spChg>
        <pc:spChg chg="mod">
          <ac:chgData name="Mari Purola" userId="e3225e4c-68f7-4c12-bf7e-43dbe7929f7a" providerId="ADAL" clId="{BDEB2579-D51B-4287-AAF7-76BA70E1ABB0}" dt="2020-11-05T08:35:20.493" v="317" actId="20577"/>
          <ac:spMkLst>
            <pc:docMk/>
            <pc:sldMk cId="494706872" sldId="277"/>
            <ac:spMk id="3" creationId="{C04B1AB3-7461-46FC-BA77-C0366E6660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8a20121305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0" name="Google Shape;200;g8a20121305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68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30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75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701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08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06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953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01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442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41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0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91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" name="Rectangle 99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Google Shape;159;p1"/>
          <p:cNvSpPr txBox="1"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lvl="0" algn="l">
              <a:spcBef>
                <a:spcPts val="0"/>
              </a:spcBef>
              <a:buClr>
                <a:schemeClr val="dk1"/>
              </a:buClr>
              <a:buSzPts val="6000"/>
            </a:pPr>
            <a:r>
              <a:rPr lang="en-US" dirty="0"/>
              <a:t>1 </a:t>
            </a:r>
            <a:r>
              <a:rPr lang="en-US" dirty="0" err="1"/>
              <a:t>Mitä</a:t>
            </a:r>
            <a:r>
              <a:rPr lang="en-US" dirty="0"/>
              <a:t> </a:t>
            </a:r>
            <a:r>
              <a:rPr lang="en-US" dirty="0" err="1"/>
              <a:t>psykologia</a:t>
            </a:r>
            <a:r>
              <a:rPr lang="en-US" dirty="0"/>
              <a:t> on?</a:t>
            </a:r>
            <a:endParaRPr lang="fi-FI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4" name="Straight Connector 101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7580CC5-245A-4EFD-8167-0D7B405A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403037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/>
              <a:t>© Sanoma Pro, Tekijät ● Mieli 1 Toimiva ja oppiva ihminen 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035FC95-0DD1-49BA-BB1F-BCABFA413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38" y="2620391"/>
            <a:ext cx="4669360" cy="1767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8a20121305_0_10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 dirty="0" err="1"/>
              <a:t>Psykologia</a:t>
            </a:r>
            <a:endParaRPr sz="4000" dirty="0"/>
          </a:p>
        </p:txBody>
      </p:sp>
      <p:sp>
        <p:nvSpPr>
          <p:cNvPr id="203" name="Google Shape;203;g8a20121305_0_10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fi-FI" sz="2400" dirty="0"/>
              <a:t> Ihmisen psyykkistä toimintaa ja siihen vaikuttavia biologisia, sosiaalisia ja kulttuurisia tekijöitä tutkiva ja selittävä </a:t>
            </a:r>
            <a:r>
              <a:rPr lang="fi-FI" sz="2400" b="1" dirty="0"/>
              <a:t>tiede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i-FI" sz="2000" dirty="0"/>
              <a:t> psyykkinen toiminta = mielensisäinen toiminta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i-FI" sz="2400" dirty="0"/>
              <a:t> Psykologista tietoa saadaan tieteellisten tutkimusmenetelmien avulla.</a:t>
            </a:r>
          </a:p>
          <a:p>
            <a:r>
              <a:rPr lang="fi-FI" sz="2400" dirty="0"/>
              <a:t> 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i-FI" sz="2400" dirty="0"/>
              <a:t> Monipuolinen </a:t>
            </a:r>
            <a:r>
              <a:rPr lang="fi-FI" sz="2400" b="1" dirty="0"/>
              <a:t>ammattiala</a:t>
            </a:r>
            <a:r>
              <a:rPr lang="fi-FI" sz="2400" dirty="0"/>
              <a:t>, jolla sovelletaan tutkimustietoa käytäntöön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i-FI" sz="2400" dirty="0"/>
              <a:t> Psykologi = asiantuntija-ammatti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psykologiatiedettä harjoitta­va mielen asiantuntija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29C99F1-849B-4939-89D7-2D5ACDAD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01BB84-9953-4D17-A6FD-192E1DF02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Psykologia</a:t>
            </a:r>
            <a:r>
              <a:rPr lang="en-US" dirty="0"/>
              <a:t> </a:t>
            </a:r>
            <a:r>
              <a:rPr lang="en-US" dirty="0" err="1"/>
              <a:t>oppiaineena</a:t>
            </a:r>
            <a:r>
              <a:rPr lang="en-US" dirty="0"/>
              <a:t>  (LOPS 2019)</a:t>
            </a:r>
            <a:r>
              <a:rPr lang="fi-FI" dirty="0"/>
              <a:t>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348BD8-2AEF-4745-B90F-0A040F7D4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Tukee</a:t>
            </a:r>
            <a:r>
              <a:rPr lang="en-US" dirty="0"/>
              <a:t> </a:t>
            </a:r>
            <a:r>
              <a:rPr lang="en-US" dirty="0" err="1"/>
              <a:t>arjen</a:t>
            </a:r>
            <a:r>
              <a:rPr lang="en-US" dirty="0"/>
              <a:t> </a:t>
            </a:r>
            <a:r>
              <a:rPr lang="en-US" dirty="0" err="1"/>
              <a:t>ilmiöiden</a:t>
            </a:r>
            <a:r>
              <a:rPr lang="en-US" dirty="0"/>
              <a:t> </a:t>
            </a:r>
            <a:r>
              <a:rPr lang="en-US" dirty="0" err="1"/>
              <a:t>ymmärtämistä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Antaa valmiuksia havainnoida, ymmärtää ja arvioida ihmisen mielen toimintaa sekä siihen vaikuttavia biologisia, sosiaalisia ja kulttuurisia tekijöitä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Opettaa ymmärtämään tieteellistä tutkimusta sekä tapoja rakentaa tietoa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Kehittää ajattelun taitoja ja kriittistä ajattelua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Vahvistaa taitoa arvioida ja soveltaa opittua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Tukee</a:t>
            </a:r>
            <a:r>
              <a:rPr lang="en-US" dirty="0"/>
              <a:t> </a:t>
            </a:r>
            <a:r>
              <a:rPr lang="en-US" dirty="0" err="1"/>
              <a:t>opiskelutaitoja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Vahvistaa vuorovaikutusosaamista ja kulttuurisen moninaisuuden ymmärtämistä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Tukee itsetuntemusta, itsensä kehittämistä, muiden ihmisten ymmärtämistä sekä psyykkisen hyvinvoinnin ylläpitämistä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B3F7C89-74E0-4FBB-A262-CCA5DF846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416450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05350D-6FEA-4855-B13D-B47654A1D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Psykologia</a:t>
            </a:r>
            <a:r>
              <a:rPr lang="en-US" dirty="0"/>
              <a:t> </a:t>
            </a:r>
            <a:r>
              <a:rPr lang="en-US" dirty="0" err="1"/>
              <a:t>tieteenä</a:t>
            </a:r>
            <a:r>
              <a:rPr lang="en-US" dirty="0"/>
              <a:t>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342889-7962-4560-9F69-AD3819A15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 </a:t>
            </a:r>
            <a:r>
              <a:rPr lang="en-US" b="1" dirty="0" err="1"/>
              <a:t>Empiirinen</a:t>
            </a:r>
            <a:r>
              <a:rPr lang="en-US" b="1" dirty="0"/>
              <a:t> </a:t>
            </a:r>
            <a:r>
              <a:rPr lang="en-US" b="1" dirty="0" err="1"/>
              <a:t>tiede</a:t>
            </a:r>
            <a:r>
              <a:rPr lang="en-US" dirty="0"/>
              <a:t> = </a:t>
            </a:r>
            <a:r>
              <a:rPr lang="en-US" dirty="0" err="1"/>
              <a:t>kokemusperäinen</a:t>
            </a:r>
            <a:r>
              <a:rPr lang="en-US" dirty="0"/>
              <a:t> </a:t>
            </a:r>
            <a:r>
              <a:rPr lang="en-US" dirty="0" err="1"/>
              <a:t>tiede</a:t>
            </a:r>
            <a:endParaRPr lang="fi-FI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keskitytään tutkimusmenetelmien avulla havaittujen ilmiöiden tutkimiseen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Laaja tiede, jakautunut eri tutkimusalueisiin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Psykologian tutkimusalue</a:t>
            </a:r>
            <a:r>
              <a:rPr lang="fi-FI" dirty="0"/>
              <a:t> = psykologian osa-alue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kukin osa-alue keskittyy tiettyihin tutkimuskohteisiin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esim. kehityspsykologiassa tutkitaan ihmisen kehitystä psyykkisestä, biologisesta, sosiaalisesta ja kulttuurisesta näkökulmasta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A280329-4B03-4F55-B18D-4C93EAC1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49137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68F4D306-AA17-42B5-A3C7-208EAE005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Psykologian tutkimusalueita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5CCFA3C-CEB6-41A8-9A69-38D87A334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C6DF53AB-3854-4F23-8B74-9CF67937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4128" y="6169988"/>
            <a:ext cx="4389120" cy="473330"/>
          </a:xfrm>
        </p:spPr>
        <p:txBody>
          <a:bodyPr/>
          <a:lstStyle/>
          <a:p>
            <a:r>
              <a:rPr lang="fi-FI" dirty="0"/>
              <a:t>© Sanoma Pro, Tekijät ● Mieli 1 Toimiva ja oppiva ihminen 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750FAD79-A9FB-4F8E-8CB7-8181EDAEC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441" y="471509"/>
            <a:ext cx="6083534" cy="611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349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CDEB8B-DBF4-4685-8A97-5A7ADB524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 näkökulmat ihmisen toimintaan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02003D-6ADA-471C-AEB7-6168DE63B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Psykologiassa tutkitaan ja selitetään ihmisen toimintaa eri näkökulmista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Psyykkinen näkökulma: </a:t>
            </a:r>
            <a:r>
              <a:rPr lang="fi-FI" dirty="0"/>
              <a:t>mielensisäinen ei-tietoinen ja tietoinen toiminta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tiedonkäsittely, esim. tarkkaavaisuuden keskittäminen, muisti, ajattelu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tunteet, esim. ilo, suru, viha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motivaatio = tila, joka virittää ja ohjaa ihmisen käyttäytymistä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b="1" dirty="0"/>
              <a:t>Biologinen näkökulma: </a:t>
            </a:r>
            <a:r>
              <a:rPr lang="fi-FI" dirty="0"/>
              <a:t>aivojen toiminta ja rakenne, perimä, hormonitoiminta ja evoluution vaikutus psyykkisen toimintaan ja käyttäytymiseen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b="1" dirty="0"/>
              <a:t>Sosiaalinen näkökulma: </a:t>
            </a:r>
            <a:r>
              <a:rPr lang="fi-FI" dirty="0"/>
              <a:t>yksilöiden ja ryhmien välinen vuorovaikutus, tilannetekijöiden vaikutus yksilöön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b="1" dirty="0"/>
              <a:t>Kulttuurinen näkökulma: </a:t>
            </a:r>
            <a:r>
              <a:rPr lang="fi-FI" dirty="0"/>
              <a:t>ympäröivän kulttuurin vaikutus ihmisen  psyykkiseen toimintaan  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040E89F-5AD7-4AA3-AEDF-F27778F0C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1385013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3">
            <a:extLst>
              <a:ext uri="{FF2B5EF4-FFF2-40B4-BE49-F238E27FC236}">
                <a16:creationId xmlns:a16="http://schemas.microsoft.com/office/drawing/2014/main" id="{9200C8B5-FB5A-4F8B-A9BD-693C05141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>
            <a:extLst>
              <a:ext uri="{FF2B5EF4-FFF2-40B4-BE49-F238E27FC236}">
                <a16:creationId xmlns:a16="http://schemas.microsoft.com/office/drawing/2014/main" id="{5AFC7DBE-3FCE-47A0-BE3C-249ECCB51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3133581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Eri näkökulmat ihmisen toimintaan 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63AAAF1D-4C92-404A-A4C2-8EDBC7D5C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128" y="2286000"/>
            <a:ext cx="3133580" cy="393192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 err="1"/>
              <a:t>Tarkastele</a:t>
            </a:r>
            <a:r>
              <a:rPr lang="en-US" sz="2000" dirty="0"/>
              <a:t> </a:t>
            </a:r>
            <a:r>
              <a:rPr lang="en-US" sz="2000" b="1" dirty="0" err="1"/>
              <a:t>stressiä</a:t>
            </a:r>
            <a:r>
              <a:rPr lang="en-US" sz="2000" dirty="0"/>
              <a:t> </a:t>
            </a:r>
            <a:r>
              <a:rPr lang="en-US" sz="2000" dirty="0" err="1"/>
              <a:t>psyykkisestä</a:t>
            </a:r>
            <a:r>
              <a:rPr lang="en-US" sz="2000" dirty="0"/>
              <a:t>, </a:t>
            </a:r>
            <a:r>
              <a:rPr lang="en-US" sz="2000" dirty="0" err="1"/>
              <a:t>biologisesta</a:t>
            </a:r>
            <a:r>
              <a:rPr lang="en-US" sz="2000" dirty="0"/>
              <a:t>, </a:t>
            </a:r>
            <a:r>
              <a:rPr lang="en-US" sz="2000" dirty="0" err="1"/>
              <a:t>sosiaalisesta</a:t>
            </a:r>
            <a:r>
              <a:rPr lang="en-US" sz="2000" dirty="0"/>
              <a:t> ja </a:t>
            </a:r>
            <a:r>
              <a:rPr lang="en-US" sz="2000" dirty="0" err="1"/>
              <a:t>kulttuurisesta</a:t>
            </a:r>
            <a:r>
              <a:rPr lang="en-US" sz="2000" dirty="0"/>
              <a:t> </a:t>
            </a:r>
            <a:r>
              <a:rPr lang="en-US" sz="2000" dirty="0" err="1"/>
              <a:t>näkökulmasta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0E18C0D-1533-4947-AB92-3A901B02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© Sanoma Pro, Tekijät ● Mieli 1 Toimiva ja oppiva ihminen 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827352CD-5667-4946-8F6A-42BCAAE90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622" y="826324"/>
            <a:ext cx="7649353" cy="49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521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77039D-64A5-413C-BCCF-665E565E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Psykologi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4B1AB3-7461-46FC-BA77-C0366E666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= mielen ammattilainen, joka soveltaa psykologiatiedettä käytäntöön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yliopistotutkinto psykologiasta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saanut oikeuden käyttää psykologi-nimikettä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Työpaikkoja: neuvolat, koulut, psykiatriset sairaalat, terveyskeskukset, yritykset, poliisi, työvoimatoimistot, yliopistot ja tutkimuslaitokset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Työn sisältöjä: neuvonta ja tukeminen ongelma- ja kriisitilanteissa, psykologisten yksilötutkimusten tekeminen (= psykologin tutkimus</a:t>
            </a:r>
            <a:r>
              <a:rPr lang="fi-FI"/>
              <a:t>), opiskelukyvyn </a:t>
            </a:r>
            <a:r>
              <a:rPr lang="fi-FI" dirty="0"/>
              <a:t>kartoittaminen, erilaiset asiantuntijatehtävät, tutkijan työ, psykoterapian antaminen (jos psykologi kouluttautunut myös psykoterapeutiksi)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462FEB9-804C-4D26-B12F-E5ECB17E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494706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AA5228-B8BB-4DD0-BFAE-CA50B83A340A}">
  <ds:schemaRefs>
    <ds:schemaRef ds:uri="http://schemas.microsoft.com/office/2006/documentManagement/types"/>
    <ds:schemaRef ds:uri="842ccd07-6dee-4268-8983-d0cc307909f3"/>
    <ds:schemaRef ds:uri="http://purl.org/dc/elements/1.1/"/>
    <ds:schemaRef ds:uri="http://schemas.microsoft.com/office/2006/metadata/properties"/>
    <ds:schemaRef ds:uri="http://schemas.microsoft.com/office/infopath/2007/PartnerControls"/>
    <ds:schemaRef ds:uri="ae6f4c56-1b40-49ce-a64e-cede96ac5a4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5F814D-43B9-4ECB-B8F2-47A2507BBC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5AEF04-5E39-4F1D-A080-0FB628F8A7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470</Words>
  <Application>Microsoft Office PowerPoint</Application>
  <PresentationFormat>Laajakuva</PresentationFormat>
  <Paragraphs>51</Paragraphs>
  <Slides>8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Courier New</vt:lpstr>
      <vt:lpstr>Tw Cen MT</vt:lpstr>
      <vt:lpstr>Tw Cen MT Condensed</vt:lpstr>
      <vt:lpstr>Wingdings 3</vt:lpstr>
      <vt:lpstr>Integraali</vt:lpstr>
      <vt:lpstr>1 Mitä psykologia on?</vt:lpstr>
      <vt:lpstr>Psykologia</vt:lpstr>
      <vt:lpstr>Psykologia oppiaineena  (LOPS 2019) </vt:lpstr>
      <vt:lpstr>Psykologia tieteenä </vt:lpstr>
      <vt:lpstr>Psykologian tutkimusalueita</vt:lpstr>
      <vt:lpstr>Eri näkökulmat ihmisen toimintaan</vt:lpstr>
      <vt:lpstr>Eri näkökulmat ihmisen toimintaan </vt:lpstr>
      <vt:lpstr>Psykologi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 Mitä psykologia on?</dc:title>
  <dc:creator>Mari Purola</dc:creator>
  <cp:lastModifiedBy>Roms Jochen</cp:lastModifiedBy>
  <cp:revision>2</cp:revision>
  <dcterms:created xsi:type="dcterms:W3CDTF">2020-11-05T08:17:12Z</dcterms:created>
  <dcterms:modified xsi:type="dcterms:W3CDTF">2022-08-12T07:35:10Z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