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4"/>
  </p:sldMasterIdLst>
  <p:notesMasterIdLst>
    <p:notesMasterId r:id="rId26"/>
  </p:notesMasterIdLst>
  <p:sldIdLst>
    <p:sldId id="256" r:id="rId5"/>
    <p:sldId id="270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iwVBVbZ76uK0Or19+QVFlUiMYZ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204B65-A920-4E10-AC07-0C61E945CEDA}" v="171" dt="2021-01-12T12:10:17.478"/>
  </p1510:revLst>
</p1510:revInfo>
</file>

<file path=ppt/tableStyles.xml><?xml version="1.0" encoding="utf-8"?>
<a:tblStyleLst xmlns:a="http://schemas.openxmlformats.org/drawingml/2006/main" def="{430816F1-FC01-447B-822A-E443AA8D48F7}">
  <a:tblStyle styleId="{430816F1-FC01-447B-822A-E443AA8D48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F3DE39DF-5EF3-4309-B217-9010BDFBE6B9}"/>
    <pc:docChg chg="undo custSel addSld delSld modSld sldOrd">
      <pc:chgData name="Mari Purola" userId="e3225e4c-68f7-4c12-bf7e-43dbe7929f7a" providerId="ADAL" clId="{F3DE39DF-5EF3-4309-B217-9010BDFBE6B9}" dt="2021-01-12T12:00:30.818" v="668" actId="20577"/>
      <pc:docMkLst>
        <pc:docMk/>
      </pc:docMkLst>
      <pc:sldChg chg="modSp">
        <pc:chgData name="Mari Purola" userId="e3225e4c-68f7-4c12-bf7e-43dbe7929f7a" providerId="ADAL" clId="{F3DE39DF-5EF3-4309-B217-9010BDFBE6B9}" dt="2021-01-12T09:48:50.218" v="1" actId="113"/>
        <pc:sldMkLst>
          <pc:docMk/>
          <pc:sldMk cId="0" sldId="256"/>
        </pc:sldMkLst>
        <pc:spChg chg="mod">
          <ac:chgData name="Mari Purola" userId="e3225e4c-68f7-4c12-bf7e-43dbe7929f7a" providerId="ADAL" clId="{F3DE39DF-5EF3-4309-B217-9010BDFBE6B9}" dt="2021-01-12T09:48:50.218" v="1" actId="113"/>
          <ac:spMkLst>
            <pc:docMk/>
            <pc:sldMk cId="0" sldId="256"/>
            <ac:spMk id="159" creationId="{00000000-0000-0000-0000-000000000000}"/>
          </ac:spMkLst>
        </pc:spChg>
      </pc:sldChg>
      <pc:sldChg chg="del">
        <pc:chgData name="Mari Purola" userId="e3225e4c-68f7-4c12-bf7e-43dbe7929f7a" providerId="ADAL" clId="{F3DE39DF-5EF3-4309-B217-9010BDFBE6B9}" dt="2021-01-12T11:53:01.562" v="581" actId="2696"/>
        <pc:sldMkLst>
          <pc:docMk/>
          <pc:sldMk cId="0" sldId="257"/>
        </pc:sldMkLst>
      </pc:sldChg>
      <pc:sldChg chg="del">
        <pc:chgData name="Mari Purola" userId="e3225e4c-68f7-4c12-bf7e-43dbe7929f7a" providerId="ADAL" clId="{F3DE39DF-5EF3-4309-B217-9010BDFBE6B9}" dt="2021-01-12T11:53:01.593" v="583" actId="2696"/>
        <pc:sldMkLst>
          <pc:docMk/>
          <pc:sldMk cId="0" sldId="260"/>
        </pc:sldMkLst>
      </pc:sldChg>
      <pc:sldChg chg="del">
        <pc:chgData name="Mari Purola" userId="e3225e4c-68f7-4c12-bf7e-43dbe7929f7a" providerId="ADAL" clId="{F3DE39DF-5EF3-4309-B217-9010BDFBE6B9}" dt="2021-01-12T11:53:01.609" v="584" actId="2696"/>
        <pc:sldMkLst>
          <pc:docMk/>
          <pc:sldMk cId="0" sldId="261"/>
        </pc:sldMkLst>
      </pc:sldChg>
      <pc:sldChg chg="addSp delSp modSp del ord">
        <pc:chgData name="Mari Purola" userId="e3225e4c-68f7-4c12-bf7e-43dbe7929f7a" providerId="ADAL" clId="{F3DE39DF-5EF3-4309-B217-9010BDFBE6B9}" dt="2021-01-12T10:37:18.836" v="55" actId="2696"/>
        <pc:sldMkLst>
          <pc:docMk/>
          <pc:sldMk cId="0" sldId="268"/>
        </pc:sldMkLst>
        <pc:spChg chg="add mod">
          <ac:chgData name="Mari Purola" userId="e3225e4c-68f7-4c12-bf7e-43dbe7929f7a" providerId="ADAL" clId="{F3DE39DF-5EF3-4309-B217-9010BDFBE6B9}" dt="2021-01-12T10:37:15.872" v="54" actId="20577"/>
          <ac:spMkLst>
            <pc:docMk/>
            <pc:sldMk cId="0" sldId="268"/>
            <ac:spMk id="6" creationId="{B41BDA68-A0C8-48C6-B3B0-76F017768AB3}"/>
          </ac:spMkLst>
        </pc:spChg>
        <pc:spChg chg="mod">
          <ac:chgData name="Mari Purola" userId="e3225e4c-68f7-4c12-bf7e-43dbe7929f7a" providerId="ADAL" clId="{F3DE39DF-5EF3-4309-B217-9010BDFBE6B9}" dt="2021-01-12T10:32:42.658" v="41" actId="27636"/>
          <ac:spMkLst>
            <pc:docMk/>
            <pc:sldMk cId="0" sldId="268"/>
            <ac:spMk id="171" creationId="{00000000-0000-0000-0000-000000000000}"/>
          </ac:spMkLst>
        </pc:spChg>
        <pc:spChg chg="mod">
          <ac:chgData name="Mari Purola" userId="e3225e4c-68f7-4c12-bf7e-43dbe7929f7a" providerId="ADAL" clId="{F3DE39DF-5EF3-4309-B217-9010BDFBE6B9}" dt="2021-01-12T10:34:04.164" v="44" actId="20577"/>
          <ac:spMkLst>
            <pc:docMk/>
            <pc:sldMk cId="0" sldId="268"/>
            <ac:spMk id="172" creationId="{00000000-0000-0000-0000-000000000000}"/>
          </ac:spMkLst>
        </pc:spChg>
        <pc:picChg chg="add del mod">
          <ac:chgData name="Mari Purola" userId="e3225e4c-68f7-4c12-bf7e-43dbe7929f7a" providerId="ADAL" clId="{F3DE39DF-5EF3-4309-B217-9010BDFBE6B9}" dt="2021-01-12T10:36:56.044" v="52" actId="931"/>
          <ac:picMkLst>
            <pc:docMk/>
            <pc:sldMk cId="0" sldId="268"/>
            <ac:picMk id="8" creationId="{E4A5225A-81E8-459F-964B-EAE3D41F1652}"/>
          </ac:picMkLst>
        </pc:picChg>
      </pc:sldChg>
      <pc:sldChg chg="del">
        <pc:chgData name="Mari Purola" userId="e3225e4c-68f7-4c12-bf7e-43dbe7929f7a" providerId="ADAL" clId="{F3DE39DF-5EF3-4309-B217-9010BDFBE6B9}" dt="2021-01-12T11:53:01.577" v="582" actId="2696"/>
        <pc:sldMkLst>
          <pc:docMk/>
          <pc:sldMk cId="0" sldId="269"/>
        </pc:sldMkLst>
      </pc:sldChg>
      <pc:sldChg chg="modSp ord">
        <pc:chgData name="Mari Purola" userId="e3225e4c-68f7-4c12-bf7e-43dbe7929f7a" providerId="ADAL" clId="{F3DE39DF-5EF3-4309-B217-9010BDFBE6B9}" dt="2021-01-12T11:53:27.906" v="585" actId="20577"/>
        <pc:sldMkLst>
          <pc:docMk/>
          <pc:sldMk cId="0" sldId="270"/>
        </pc:sldMkLst>
        <pc:spChg chg="mod">
          <ac:chgData name="Mari Purola" userId="e3225e4c-68f7-4c12-bf7e-43dbe7929f7a" providerId="ADAL" clId="{F3DE39DF-5EF3-4309-B217-9010BDFBE6B9}" dt="2021-01-12T10:29:53.067" v="4" actId="113"/>
          <ac:spMkLst>
            <pc:docMk/>
            <pc:sldMk cId="0" sldId="270"/>
            <ac:spMk id="202" creationId="{00000000-0000-0000-0000-000000000000}"/>
          </ac:spMkLst>
        </pc:spChg>
        <pc:spChg chg="mod">
          <ac:chgData name="Mari Purola" userId="e3225e4c-68f7-4c12-bf7e-43dbe7929f7a" providerId="ADAL" clId="{F3DE39DF-5EF3-4309-B217-9010BDFBE6B9}" dt="2021-01-12T11:53:27.906" v="585" actId="20577"/>
          <ac:spMkLst>
            <pc:docMk/>
            <pc:sldMk cId="0" sldId="270"/>
            <ac:spMk id="203" creationId="{00000000-0000-0000-0000-000000000000}"/>
          </ac:spMkLst>
        </pc:spChg>
      </pc:sldChg>
      <pc:sldChg chg="addSp delSp modSp add del">
        <pc:chgData name="Mari Purola" userId="e3225e4c-68f7-4c12-bf7e-43dbe7929f7a" providerId="ADAL" clId="{F3DE39DF-5EF3-4309-B217-9010BDFBE6B9}" dt="2021-01-12T10:52:29.798" v="105" actId="2696"/>
        <pc:sldMkLst>
          <pc:docMk/>
          <pc:sldMk cId="2454283076" sldId="271"/>
        </pc:sldMkLst>
        <pc:spChg chg="del">
          <ac:chgData name="Mari Purola" userId="e3225e4c-68f7-4c12-bf7e-43dbe7929f7a" providerId="ADAL" clId="{F3DE39DF-5EF3-4309-B217-9010BDFBE6B9}" dt="2021-01-12T10:38:38.491" v="58" actId="478"/>
          <ac:spMkLst>
            <pc:docMk/>
            <pc:sldMk cId="2454283076" sldId="271"/>
            <ac:spMk id="2" creationId="{9FF7E959-2A14-4E3B-8A0A-292FBF722CA1}"/>
          </ac:spMkLst>
        </pc:spChg>
        <pc:spChg chg="del">
          <ac:chgData name="Mari Purola" userId="e3225e4c-68f7-4c12-bf7e-43dbe7929f7a" providerId="ADAL" clId="{F3DE39DF-5EF3-4309-B217-9010BDFBE6B9}" dt="2021-01-12T10:38:35.133" v="57"/>
          <ac:spMkLst>
            <pc:docMk/>
            <pc:sldMk cId="2454283076" sldId="271"/>
            <ac:spMk id="3" creationId="{C710A708-D2EA-4CA8-B8DA-5FB66DFA66AB}"/>
          </ac:spMkLst>
        </pc:spChg>
        <pc:picChg chg="add mod">
          <ac:chgData name="Mari Purola" userId="e3225e4c-68f7-4c12-bf7e-43dbe7929f7a" providerId="ADAL" clId="{F3DE39DF-5EF3-4309-B217-9010BDFBE6B9}" dt="2021-01-12T10:38:52.174" v="64" actId="14100"/>
          <ac:picMkLst>
            <pc:docMk/>
            <pc:sldMk cId="2454283076" sldId="271"/>
            <ac:picMk id="5" creationId="{A30A4B27-DC4A-4E22-9AF5-FC16E525F897}"/>
          </ac:picMkLst>
        </pc:picChg>
      </pc:sldChg>
      <pc:sldChg chg="addSp delSp modSp add del">
        <pc:chgData name="Mari Purola" userId="e3225e4c-68f7-4c12-bf7e-43dbe7929f7a" providerId="ADAL" clId="{F3DE39DF-5EF3-4309-B217-9010BDFBE6B9}" dt="2021-01-12T10:52:20.993" v="104" actId="2696"/>
        <pc:sldMkLst>
          <pc:docMk/>
          <pc:sldMk cId="480500228" sldId="272"/>
        </pc:sldMkLst>
        <pc:spChg chg="mod">
          <ac:chgData name="Mari Purola" userId="e3225e4c-68f7-4c12-bf7e-43dbe7929f7a" providerId="ADAL" clId="{F3DE39DF-5EF3-4309-B217-9010BDFBE6B9}" dt="2021-01-12T10:39:15.845" v="67" actId="113"/>
          <ac:spMkLst>
            <pc:docMk/>
            <pc:sldMk cId="480500228" sldId="272"/>
            <ac:spMk id="2" creationId="{1F5889B9-6FA8-4AB3-8107-9B6E593E32F4}"/>
          </ac:spMkLst>
        </pc:spChg>
        <pc:spChg chg="del">
          <ac:chgData name="Mari Purola" userId="e3225e4c-68f7-4c12-bf7e-43dbe7929f7a" providerId="ADAL" clId="{F3DE39DF-5EF3-4309-B217-9010BDFBE6B9}" dt="2021-01-12T10:48:15.887" v="68" actId="1032"/>
          <ac:spMkLst>
            <pc:docMk/>
            <pc:sldMk cId="480500228" sldId="272"/>
            <ac:spMk id="3" creationId="{06B40373-7491-4D99-9B88-1070CBADF044}"/>
          </ac:spMkLst>
        </pc:spChg>
        <pc:graphicFrameChg chg="add mod">
          <ac:chgData name="Mari Purola" userId="e3225e4c-68f7-4c12-bf7e-43dbe7929f7a" providerId="ADAL" clId="{F3DE39DF-5EF3-4309-B217-9010BDFBE6B9}" dt="2021-01-12T10:52:03.733" v="101" actId="478"/>
          <ac:graphicFrameMkLst>
            <pc:docMk/>
            <pc:sldMk cId="480500228" sldId="272"/>
            <ac:graphicFrameMk id="5" creationId="{B1EDABF0-82EA-4236-BCEF-0A77AD97D7A5}"/>
          </ac:graphicFrameMkLst>
        </pc:graphicFrameChg>
      </pc:sldChg>
      <pc:sldChg chg="addSp delSp modSp add ord">
        <pc:chgData name="Mari Purola" userId="e3225e4c-68f7-4c12-bf7e-43dbe7929f7a" providerId="ADAL" clId="{F3DE39DF-5EF3-4309-B217-9010BDFBE6B9}" dt="2021-01-12T10:52:31.907" v="106"/>
        <pc:sldMkLst>
          <pc:docMk/>
          <pc:sldMk cId="86475420" sldId="273"/>
        </pc:sldMkLst>
        <pc:spChg chg="del">
          <ac:chgData name="Mari Purola" userId="e3225e4c-68f7-4c12-bf7e-43dbe7929f7a" providerId="ADAL" clId="{F3DE39DF-5EF3-4309-B217-9010BDFBE6B9}" dt="2021-01-12T10:50:03.821" v="77" actId="478"/>
          <ac:spMkLst>
            <pc:docMk/>
            <pc:sldMk cId="86475420" sldId="273"/>
            <ac:spMk id="2" creationId="{D8F1F2C6-2C5C-4E7A-B008-470E021CD1D9}"/>
          </ac:spMkLst>
        </pc:spChg>
        <pc:spChg chg="del">
          <ac:chgData name="Mari Purola" userId="e3225e4c-68f7-4c12-bf7e-43dbe7929f7a" providerId="ADAL" clId="{F3DE39DF-5EF3-4309-B217-9010BDFBE6B9}" dt="2021-01-12T10:49:39.677" v="71" actId="1032"/>
          <ac:spMkLst>
            <pc:docMk/>
            <pc:sldMk cId="86475420" sldId="273"/>
            <ac:spMk id="3" creationId="{DD020181-4AF8-41C8-92F3-B8FC1CC055B0}"/>
          </ac:spMkLst>
        </pc:spChg>
        <pc:graphicFrameChg chg="add mod">
          <ac:chgData name="Mari Purola" userId="e3225e4c-68f7-4c12-bf7e-43dbe7929f7a" providerId="ADAL" clId="{F3DE39DF-5EF3-4309-B217-9010BDFBE6B9}" dt="2021-01-12T10:51:50.372" v="94" actId="20577"/>
          <ac:graphicFrameMkLst>
            <pc:docMk/>
            <pc:sldMk cId="86475420" sldId="273"/>
            <ac:graphicFrameMk id="9" creationId="{BC216C7B-C8F8-42EC-995F-BA70F15379CD}"/>
          </ac:graphicFrameMkLst>
        </pc:graphicFrameChg>
      </pc:sldChg>
      <pc:sldChg chg="modSp add">
        <pc:chgData name="Mari Purola" userId="e3225e4c-68f7-4c12-bf7e-43dbe7929f7a" providerId="ADAL" clId="{F3DE39DF-5EF3-4309-B217-9010BDFBE6B9}" dt="2021-01-12T10:53:53.289" v="126" actId="255"/>
        <pc:sldMkLst>
          <pc:docMk/>
          <pc:sldMk cId="1156217570" sldId="274"/>
        </pc:sldMkLst>
        <pc:spChg chg="mod">
          <ac:chgData name="Mari Purola" userId="e3225e4c-68f7-4c12-bf7e-43dbe7929f7a" providerId="ADAL" clId="{F3DE39DF-5EF3-4309-B217-9010BDFBE6B9}" dt="2021-01-12T10:52:18.520" v="103"/>
          <ac:spMkLst>
            <pc:docMk/>
            <pc:sldMk cId="1156217570" sldId="274"/>
            <ac:spMk id="2" creationId="{F1C54E55-4571-4F8C-A154-782A13B83FFA}"/>
          </ac:spMkLst>
        </pc:spChg>
        <pc:spChg chg="mod">
          <ac:chgData name="Mari Purola" userId="e3225e4c-68f7-4c12-bf7e-43dbe7929f7a" providerId="ADAL" clId="{F3DE39DF-5EF3-4309-B217-9010BDFBE6B9}" dt="2021-01-12T10:53:53.289" v="126" actId="255"/>
          <ac:spMkLst>
            <pc:docMk/>
            <pc:sldMk cId="1156217570" sldId="274"/>
            <ac:spMk id="3" creationId="{A3E4293A-943A-45C8-A73B-F461AD54568E}"/>
          </ac:spMkLst>
        </pc:spChg>
      </pc:sldChg>
      <pc:sldChg chg="modSp add">
        <pc:chgData name="Mari Purola" userId="e3225e4c-68f7-4c12-bf7e-43dbe7929f7a" providerId="ADAL" clId="{F3DE39DF-5EF3-4309-B217-9010BDFBE6B9}" dt="2021-01-12T11:55:19.783" v="600" actId="20577"/>
        <pc:sldMkLst>
          <pc:docMk/>
          <pc:sldMk cId="960030883" sldId="275"/>
        </pc:sldMkLst>
        <pc:spChg chg="mod">
          <ac:chgData name="Mari Purola" userId="e3225e4c-68f7-4c12-bf7e-43dbe7929f7a" providerId="ADAL" clId="{F3DE39DF-5EF3-4309-B217-9010BDFBE6B9}" dt="2021-01-12T11:16:49.302" v="129" actId="113"/>
          <ac:spMkLst>
            <pc:docMk/>
            <pc:sldMk cId="960030883" sldId="275"/>
            <ac:spMk id="2" creationId="{8A7BFFE8-3639-4C5F-B738-48239D3AAF06}"/>
          </ac:spMkLst>
        </pc:spChg>
        <pc:spChg chg="mod">
          <ac:chgData name="Mari Purola" userId="e3225e4c-68f7-4c12-bf7e-43dbe7929f7a" providerId="ADAL" clId="{F3DE39DF-5EF3-4309-B217-9010BDFBE6B9}" dt="2021-01-12T11:55:19.783" v="600" actId="20577"/>
          <ac:spMkLst>
            <pc:docMk/>
            <pc:sldMk cId="960030883" sldId="275"/>
            <ac:spMk id="3" creationId="{4FE84BFD-BDF6-4C64-82A3-C667CBCEEB23}"/>
          </ac:spMkLst>
        </pc:spChg>
      </pc:sldChg>
      <pc:sldChg chg="addSp delSp modSp add">
        <pc:chgData name="Mari Purola" userId="e3225e4c-68f7-4c12-bf7e-43dbe7929f7a" providerId="ADAL" clId="{F3DE39DF-5EF3-4309-B217-9010BDFBE6B9}" dt="2021-01-12T11:56:03.938" v="603" actId="20577"/>
        <pc:sldMkLst>
          <pc:docMk/>
          <pc:sldMk cId="1756819453" sldId="276"/>
        </pc:sldMkLst>
        <pc:spChg chg="mod">
          <ac:chgData name="Mari Purola" userId="e3225e4c-68f7-4c12-bf7e-43dbe7929f7a" providerId="ADAL" clId="{F3DE39DF-5EF3-4309-B217-9010BDFBE6B9}" dt="2021-01-12T11:18:23.652" v="152" actId="113"/>
          <ac:spMkLst>
            <pc:docMk/>
            <pc:sldMk cId="1756819453" sldId="276"/>
            <ac:spMk id="2" creationId="{2A565497-F329-44C8-B864-E53A77C9ED63}"/>
          </ac:spMkLst>
        </pc:spChg>
        <pc:spChg chg="mod">
          <ac:chgData name="Mari Purola" userId="e3225e4c-68f7-4c12-bf7e-43dbe7929f7a" providerId="ADAL" clId="{F3DE39DF-5EF3-4309-B217-9010BDFBE6B9}" dt="2021-01-12T11:56:03.938" v="603" actId="20577"/>
          <ac:spMkLst>
            <pc:docMk/>
            <pc:sldMk cId="1756819453" sldId="276"/>
            <ac:spMk id="3" creationId="{F132CB12-A1F5-4AA7-A76D-D18E88B135F7}"/>
          </ac:spMkLst>
        </pc:spChg>
        <pc:spChg chg="add del">
          <ac:chgData name="Mari Purola" userId="e3225e4c-68f7-4c12-bf7e-43dbe7929f7a" providerId="ADAL" clId="{F3DE39DF-5EF3-4309-B217-9010BDFBE6B9}" dt="2021-01-12T11:18:15.840" v="150"/>
          <ac:spMkLst>
            <pc:docMk/>
            <pc:sldMk cId="1756819453" sldId="276"/>
            <ac:spMk id="5" creationId="{B27E7D08-6C42-434E-A770-69342868DD78}"/>
          </ac:spMkLst>
        </pc:spChg>
      </pc:sldChg>
      <pc:sldChg chg="modSp add">
        <pc:chgData name="Mari Purola" userId="e3225e4c-68f7-4c12-bf7e-43dbe7929f7a" providerId="ADAL" clId="{F3DE39DF-5EF3-4309-B217-9010BDFBE6B9}" dt="2021-01-12T11:20:20.606" v="175" actId="20577"/>
        <pc:sldMkLst>
          <pc:docMk/>
          <pc:sldMk cId="947981059" sldId="277"/>
        </pc:sldMkLst>
        <pc:spChg chg="mod">
          <ac:chgData name="Mari Purola" userId="e3225e4c-68f7-4c12-bf7e-43dbe7929f7a" providerId="ADAL" clId="{F3DE39DF-5EF3-4309-B217-9010BDFBE6B9}" dt="2021-01-12T11:19:19.625" v="164" actId="113"/>
          <ac:spMkLst>
            <pc:docMk/>
            <pc:sldMk cId="947981059" sldId="277"/>
            <ac:spMk id="2" creationId="{9902BBCC-D8DB-4AE0-9766-40BD3FC78FAF}"/>
          </ac:spMkLst>
        </pc:spChg>
        <pc:spChg chg="mod">
          <ac:chgData name="Mari Purola" userId="e3225e4c-68f7-4c12-bf7e-43dbe7929f7a" providerId="ADAL" clId="{F3DE39DF-5EF3-4309-B217-9010BDFBE6B9}" dt="2021-01-12T11:20:20.606" v="175" actId="20577"/>
          <ac:spMkLst>
            <pc:docMk/>
            <pc:sldMk cId="947981059" sldId="277"/>
            <ac:spMk id="3" creationId="{D3F54FA3-FE22-4CBF-87D9-6DC08B348BE7}"/>
          </ac:spMkLst>
        </pc:spChg>
      </pc:sldChg>
      <pc:sldChg chg="addSp delSp modSp add">
        <pc:chgData name="Mari Purola" userId="e3225e4c-68f7-4c12-bf7e-43dbe7929f7a" providerId="ADAL" clId="{F3DE39DF-5EF3-4309-B217-9010BDFBE6B9}" dt="2021-01-12T11:21:00.336" v="183" actId="1076"/>
        <pc:sldMkLst>
          <pc:docMk/>
          <pc:sldMk cId="1875283588" sldId="278"/>
        </pc:sldMkLst>
        <pc:spChg chg="del">
          <ac:chgData name="Mari Purola" userId="e3225e4c-68f7-4c12-bf7e-43dbe7929f7a" providerId="ADAL" clId="{F3DE39DF-5EF3-4309-B217-9010BDFBE6B9}" dt="2021-01-12T11:20:46.884" v="178" actId="478"/>
          <ac:spMkLst>
            <pc:docMk/>
            <pc:sldMk cId="1875283588" sldId="278"/>
            <ac:spMk id="2" creationId="{82AE880B-92DA-4F27-B6C0-204F38A71584}"/>
          </ac:spMkLst>
        </pc:spChg>
        <pc:spChg chg="del">
          <ac:chgData name="Mari Purola" userId="e3225e4c-68f7-4c12-bf7e-43dbe7929f7a" providerId="ADAL" clId="{F3DE39DF-5EF3-4309-B217-9010BDFBE6B9}" dt="2021-01-12T11:20:42.176" v="177"/>
          <ac:spMkLst>
            <pc:docMk/>
            <pc:sldMk cId="1875283588" sldId="278"/>
            <ac:spMk id="3" creationId="{945CCC93-104A-4E24-9B61-AA038AFD278B}"/>
          </ac:spMkLst>
        </pc:spChg>
        <pc:picChg chg="add mod">
          <ac:chgData name="Mari Purola" userId="e3225e4c-68f7-4c12-bf7e-43dbe7929f7a" providerId="ADAL" clId="{F3DE39DF-5EF3-4309-B217-9010BDFBE6B9}" dt="2021-01-12T11:21:00.336" v="183" actId="1076"/>
          <ac:picMkLst>
            <pc:docMk/>
            <pc:sldMk cId="1875283588" sldId="278"/>
            <ac:picMk id="5" creationId="{647414BF-9EE8-4886-9859-A87EC4F132FA}"/>
          </ac:picMkLst>
        </pc:picChg>
      </pc:sldChg>
      <pc:sldChg chg="modSp add">
        <pc:chgData name="Mari Purola" userId="e3225e4c-68f7-4c12-bf7e-43dbe7929f7a" providerId="ADAL" clId="{F3DE39DF-5EF3-4309-B217-9010BDFBE6B9}" dt="2021-01-12T11:24:05.412" v="242" actId="255"/>
        <pc:sldMkLst>
          <pc:docMk/>
          <pc:sldMk cId="2832945585" sldId="279"/>
        </pc:sldMkLst>
        <pc:spChg chg="mod">
          <ac:chgData name="Mari Purola" userId="e3225e4c-68f7-4c12-bf7e-43dbe7929f7a" providerId="ADAL" clId="{F3DE39DF-5EF3-4309-B217-9010BDFBE6B9}" dt="2021-01-12T11:21:30.433" v="186" actId="113"/>
          <ac:spMkLst>
            <pc:docMk/>
            <pc:sldMk cId="2832945585" sldId="279"/>
            <ac:spMk id="2" creationId="{8598F2D1-B352-424D-A1E1-69F8627A009C}"/>
          </ac:spMkLst>
        </pc:spChg>
        <pc:spChg chg="mod">
          <ac:chgData name="Mari Purola" userId="e3225e4c-68f7-4c12-bf7e-43dbe7929f7a" providerId="ADAL" clId="{F3DE39DF-5EF3-4309-B217-9010BDFBE6B9}" dt="2021-01-12T11:24:05.412" v="242" actId="255"/>
          <ac:spMkLst>
            <pc:docMk/>
            <pc:sldMk cId="2832945585" sldId="279"/>
            <ac:spMk id="3" creationId="{167592F7-2353-4E58-AA91-F73FA6463A76}"/>
          </ac:spMkLst>
        </pc:spChg>
      </pc:sldChg>
      <pc:sldChg chg="modSp add">
        <pc:chgData name="Mari Purola" userId="e3225e4c-68f7-4c12-bf7e-43dbe7929f7a" providerId="ADAL" clId="{F3DE39DF-5EF3-4309-B217-9010BDFBE6B9}" dt="2021-01-12T11:25:34.469" v="278" actId="15"/>
        <pc:sldMkLst>
          <pc:docMk/>
          <pc:sldMk cId="3031117634" sldId="280"/>
        </pc:sldMkLst>
        <pc:spChg chg="mod">
          <ac:chgData name="Mari Purola" userId="e3225e4c-68f7-4c12-bf7e-43dbe7929f7a" providerId="ADAL" clId="{F3DE39DF-5EF3-4309-B217-9010BDFBE6B9}" dt="2021-01-12T11:24:24.839" v="254" actId="20577"/>
          <ac:spMkLst>
            <pc:docMk/>
            <pc:sldMk cId="3031117634" sldId="280"/>
            <ac:spMk id="2" creationId="{1060AE85-0680-4066-B8F9-826BFA1BB713}"/>
          </ac:spMkLst>
        </pc:spChg>
        <pc:spChg chg="mod">
          <ac:chgData name="Mari Purola" userId="e3225e4c-68f7-4c12-bf7e-43dbe7929f7a" providerId="ADAL" clId="{F3DE39DF-5EF3-4309-B217-9010BDFBE6B9}" dt="2021-01-12T11:25:34.469" v="278" actId="15"/>
          <ac:spMkLst>
            <pc:docMk/>
            <pc:sldMk cId="3031117634" sldId="280"/>
            <ac:spMk id="3" creationId="{23292A1C-72E6-45E1-A15C-EA9E1B32F0BE}"/>
          </ac:spMkLst>
        </pc:spChg>
      </pc:sldChg>
      <pc:sldChg chg="modSp add">
        <pc:chgData name="Mari Purola" userId="e3225e4c-68f7-4c12-bf7e-43dbe7929f7a" providerId="ADAL" clId="{F3DE39DF-5EF3-4309-B217-9010BDFBE6B9}" dt="2021-01-12T11:29:47.438" v="312" actId="20577"/>
        <pc:sldMkLst>
          <pc:docMk/>
          <pc:sldMk cId="3780299732" sldId="281"/>
        </pc:sldMkLst>
        <pc:spChg chg="mod">
          <ac:chgData name="Mari Purola" userId="e3225e4c-68f7-4c12-bf7e-43dbe7929f7a" providerId="ADAL" clId="{F3DE39DF-5EF3-4309-B217-9010BDFBE6B9}" dt="2021-01-12T11:27:14.458" v="281" actId="113"/>
          <ac:spMkLst>
            <pc:docMk/>
            <pc:sldMk cId="3780299732" sldId="281"/>
            <ac:spMk id="2" creationId="{5246BE21-9AAE-46C3-A8A1-C1399D5DFB80}"/>
          </ac:spMkLst>
        </pc:spChg>
        <pc:spChg chg="mod">
          <ac:chgData name="Mari Purola" userId="e3225e4c-68f7-4c12-bf7e-43dbe7929f7a" providerId="ADAL" clId="{F3DE39DF-5EF3-4309-B217-9010BDFBE6B9}" dt="2021-01-12T11:29:47.438" v="312" actId="20577"/>
          <ac:spMkLst>
            <pc:docMk/>
            <pc:sldMk cId="3780299732" sldId="281"/>
            <ac:spMk id="3" creationId="{48A5CB22-7CC6-4498-9F96-C5E9E84BB03A}"/>
          </ac:spMkLst>
        </pc:spChg>
      </pc:sldChg>
      <pc:sldChg chg="modSp add">
        <pc:chgData name="Mari Purola" userId="e3225e4c-68f7-4c12-bf7e-43dbe7929f7a" providerId="ADAL" clId="{F3DE39DF-5EF3-4309-B217-9010BDFBE6B9}" dt="2021-01-12T11:31:25.805" v="325" actId="27636"/>
        <pc:sldMkLst>
          <pc:docMk/>
          <pc:sldMk cId="1362707243" sldId="282"/>
        </pc:sldMkLst>
        <pc:spChg chg="mod">
          <ac:chgData name="Mari Purola" userId="e3225e4c-68f7-4c12-bf7e-43dbe7929f7a" providerId="ADAL" clId="{F3DE39DF-5EF3-4309-B217-9010BDFBE6B9}" dt="2021-01-12T11:29:22.737" v="305" actId="20577"/>
          <ac:spMkLst>
            <pc:docMk/>
            <pc:sldMk cId="1362707243" sldId="282"/>
            <ac:spMk id="2" creationId="{5C8F5FBE-772E-4CA5-9329-2C398AF16AF5}"/>
          </ac:spMkLst>
        </pc:spChg>
        <pc:spChg chg="mod">
          <ac:chgData name="Mari Purola" userId="e3225e4c-68f7-4c12-bf7e-43dbe7929f7a" providerId="ADAL" clId="{F3DE39DF-5EF3-4309-B217-9010BDFBE6B9}" dt="2021-01-12T11:31:25.805" v="325" actId="27636"/>
          <ac:spMkLst>
            <pc:docMk/>
            <pc:sldMk cId="1362707243" sldId="282"/>
            <ac:spMk id="3" creationId="{1CD8C9B9-CFDD-4277-A0A9-3934D007973E}"/>
          </ac:spMkLst>
        </pc:spChg>
      </pc:sldChg>
      <pc:sldChg chg="modSp add">
        <pc:chgData name="Mari Purola" userId="e3225e4c-68f7-4c12-bf7e-43dbe7929f7a" providerId="ADAL" clId="{F3DE39DF-5EF3-4309-B217-9010BDFBE6B9}" dt="2021-01-12T11:33:56.755" v="353" actId="20577"/>
        <pc:sldMkLst>
          <pc:docMk/>
          <pc:sldMk cId="3361578070" sldId="283"/>
        </pc:sldMkLst>
        <pc:spChg chg="mod">
          <ac:chgData name="Mari Purola" userId="e3225e4c-68f7-4c12-bf7e-43dbe7929f7a" providerId="ADAL" clId="{F3DE39DF-5EF3-4309-B217-9010BDFBE6B9}" dt="2021-01-12T11:33:02.333" v="342" actId="113"/>
          <ac:spMkLst>
            <pc:docMk/>
            <pc:sldMk cId="3361578070" sldId="283"/>
            <ac:spMk id="2" creationId="{8EDCC00D-970D-42A5-B40B-5E690E8354D9}"/>
          </ac:spMkLst>
        </pc:spChg>
        <pc:spChg chg="mod">
          <ac:chgData name="Mari Purola" userId="e3225e4c-68f7-4c12-bf7e-43dbe7929f7a" providerId="ADAL" clId="{F3DE39DF-5EF3-4309-B217-9010BDFBE6B9}" dt="2021-01-12T11:33:56.755" v="353" actId="20577"/>
          <ac:spMkLst>
            <pc:docMk/>
            <pc:sldMk cId="3361578070" sldId="283"/>
            <ac:spMk id="3" creationId="{0EF3168A-E01C-41BF-9450-AF39F352BA0B}"/>
          </ac:spMkLst>
        </pc:spChg>
      </pc:sldChg>
      <pc:sldChg chg="modSp add">
        <pc:chgData name="Mari Purola" userId="e3225e4c-68f7-4c12-bf7e-43dbe7929f7a" providerId="ADAL" clId="{F3DE39DF-5EF3-4309-B217-9010BDFBE6B9}" dt="2021-01-12T11:58:26.566" v="611" actId="20577"/>
        <pc:sldMkLst>
          <pc:docMk/>
          <pc:sldMk cId="3579280720" sldId="284"/>
        </pc:sldMkLst>
        <pc:spChg chg="mod">
          <ac:chgData name="Mari Purola" userId="e3225e4c-68f7-4c12-bf7e-43dbe7929f7a" providerId="ADAL" clId="{F3DE39DF-5EF3-4309-B217-9010BDFBE6B9}" dt="2021-01-12T11:34:30.517" v="370" actId="20577"/>
          <ac:spMkLst>
            <pc:docMk/>
            <pc:sldMk cId="3579280720" sldId="284"/>
            <ac:spMk id="2" creationId="{15A6E845-787D-4D37-B85B-6D7E3A3C1BFC}"/>
          </ac:spMkLst>
        </pc:spChg>
        <pc:spChg chg="mod">
          <ac:chgData name="Mari Purola" userId="e3225e4c-68f7-4c12-bf7e-43dbe7929f7a" providerId="ADAL" clId="{F3DE39DF-5EF3-4309-B217-9010BDFBE6B9}" dt="2021-01-12T11:58:26.566" v="611" actId="20577"/>
          <ac:spMkLst>
            <pc:docMk/>
            <pc:sldMk cId="3579280720" sldId="284"/>
            <ac:spMk id="3" creationId="{2ED2FE60-F696-4471-8EEC-CBED3283BB26}"/>
          </ac:spMkLst>
        </pc:spChg>
      </pc:sldChg>
      <pc:sldChg chg="addSp delSp modSp add">
        <pc:chgData name="Mari Purola" userId="e3225e4c-68f7-4c12-bf7e-43dbe7929f7a" providerId="ADAL" clId="{F3DE39DF-5EF3-4309-B217-9010BDFBE6B9}" dt="2021-01-12T11:36:47.003" v="403" actId="1076"/>
        <pc:sldMkLst>
          <pc:docMk/>
          <pc:sldMk cId="77349734" sldId="285"/>
        </pc:sldMkLst>
        <pc:spChg chg="del">
          <ac:chgData name="Mari Purola" userId="e3225e4c-68f7-4c12-bf7e-43dbe7929f7a" providerId="ADAL" clId="{F3DE39DF-5EF3-4309-B217-9010BDFBE6B9}" dt="2021-01-12T11:36:32.981" v="399" actId="478"/>
          <ac:spMkLst>
            <pc:docMk/>
            <pc:sldMk cId="77349734" sldId="285"/>
            <ac:spMk id="2" creationId="{46031250-94DA-477E-895E-8756001C15AF}"/>
          </ac:spMkLst>
        </pc:spChg>
        <pc:spChg chg="del">
          <ac:chgData name="Mari Purola" userId="e3225e4c-68f7-4c12-bf7e-43dbe7929f7a" providerId="ADAL" clId="{F3DE39DF-5EF3-4309-B217-9010BDFBE6B9}" dt="2021-01-12T11:36:29.233" v="398"/>
          <ac:spMkLst>
            <pc:docMk/>
            <pc:sldMk cId="77349734" sldId="285"/>
            <ac:spMk id="3" creationId="{8CF8C180-BC5E-467A-BE94-FB5498C9A1E2}"/>
          </ac:spMkLst>
        </pc:spChg>
        <pc:picChg chg="add mod">
          <ac:chgData name="Mari Purola" userId="e3225e4c-68f7-4c12-bf7e-43dbe7929f7a" providerId="ADAL" clId="{F3DE39DF-5EF3-4309-B217-9010BDFBE6B9}" dt="2021-01-12T11:36:47.003" v="403" actId="1076"/>
          <ac:picMkLst>
            <pc:docMk/>
            <pc:sldMk cId="77349734" sldId="285"/>
            <ac:picMk id="5" creationId="{77D43D87-6BC9-4A0C-822F-397F9D8EF031}"/>
          </ac:picMkLst>
        </pc:picChg>
      </pc:sldChg>
      <pc:sldChg chg="addSp delSp modSp add">
        <pc:chgData name="Mari Purola" userId="e3225e4c-68f7-4c12-bf7e-43dbe7929f7a" providerId="ADAL" clId="{F3DE39DF-5EF3-4309-B217-9010BDFBE6B9}" dt="2021-01-12T11:43:58.461" v="443" actId="6549"/>
        <pc:sldMkLst>
          <pc:docMk/>
          <pc:sldMk cId="641618115" sldId="286"/>
        </pc:sldMkLst>
        <pc:spChg chg="mod">
          <ac:chgData name="Mari Purola" userId="e3225e4c-68f7-4c12-bf7e-43dbe7929f7a" providerId="ADAL" clId="{F3DE39DF-5EF3-4309-B217-9010BDFBE6B9}" dt="2021-01-12T11:39:46.191" v="409" actId="27636"/>
          <ac:spMkLst>
            <pc:docMk/>
            <pc:sldMk cId="641618115" sldId="286"/>
            <ac:spMk id="2" creationId="{704267AE-F772-48C1-89EA-869B0786D382}"/>
          </ac:spMkLst>
        </pc:spChg>
        <pc:spChg chg="del">
          <ac:chgData name="Mari Purola" userId="e3225e4c-68f7-4c12-bf7e-43dbe7929f7a" providerId="ADAL" clId="{F3DE39DF-5EF3-4309-B217-9010BDFBE6B9}" dt="2021-01-12T11:40:31.020" v="410" actId="3680"/>
          <ac:spMkLst>
            <pc:docMk/>
            <pc:sldMk cId="641618115" sldId="286"/>
            <ac:spMk id="3" creationId="{22647C43-0BAB-4F28-9B6F-0A10E42CBD98}"/>
          </ac:spMkLst>
        </pc:spChg>
        <pc:graphicFrameChg chg="add mod ord modGraphic">
          <ac:chgData name="Mari Purola" userId="e3225e4c-68f7-4c12-bf7e-43dbe7929f7a" providerId="ADAL" clId="{F3DE39DF-5EF3-4309-B217-9010BDFBE6B9}" dt="2021-01-12T11:43:58.461" v="443" actId="6549"/>
          <ac:graphicFrameMkLst>
            <pc:docMk/>
            <pc:sldMk cId="641618115" sldId="286"/>
            <ac:graphicFrameMk id="5" creationId="{348A7C4C-0164-48D3-A353-CEF328B4262A}"/>
          </ac:graphicFrameMkLst>
        </pc:graphicFrameChg>
      </pc:sldChg>
      <pc:sldChg chg="modSp add">
        <pc:chgData name="Mari Purola" userId="e3225e4c-68f7-4c12-bf7e-43dbe7929f7a" providerId="ADAL" clId="{F3DE39DF-5EF3-4309-B217-9010BDFBE6B9}" dt="2021-01-12T11:59:29.699" v="633" actId="20577"/>
        <pc:sldMkLst>
          <pc:docMk/>
          <pc:sldMk cId="1065066826" sldId="287"/>
        </pc:sldMkLst>
        <pc:spChg chg="mod">
          <ac:chgData name="Mari Purola" userId="e3225e4c-68f7-4c12-bf7e-43dbe7929f7a" providerId="ADAL" clId="{F3DE39DF-5EF3-4309-B217-9010BDFBE6B9}" dt="2021-01-12T11:44:26.581" v="446" actId="113"/>
          <ac:spMkLst>
            <pc:docMk/>
            <pc:sldMk cId="1065066826" sldId="287"/>
            <ac:spMk id="2" creationId="{390805EF-402A-4108-8172-76C3FABF73DB}"/>
          </ac:spMkLst>
        </pc:spChg>
        <pc:spChg chg="mod">
          <ac:chgData name="Mari Purola" userId="e3225e4c-68f7-4c12-bf7e-43dbe7929f7a" providerId="ADAL" clId="{F3DE39DF-5EF3-4309-B217-9010BDFBE6B9}" dt="2021-01-12T11:59:29.699" v="633" actId="20577"/>
          <ac:spMkLst>
            <pc:docMk/>
            <pc:sldMk cId="1065066826" sldId="287"/>
            <ac:spMk id="3" creationId="{972B6A56-2AA1-4752-92BA-144FF350007B}"/>
          </ac:spMkLst>
        </pc:spChg>
      </pc:sldChg>
      <pc:sldChg chg="modSp add">
        <pc:chgData name="Mari Purola" userId="e3225e4c-68f7-4c12-bf7e-43dbe7929f7a" providerId="ADAL" clId="{F3DE39DF-5EF3-4309-B217-9010BDFBE6B9}" dt="2021-01-12T11:47:56.702" v="492" actId="20577"/>
        <pc:sldMkLst>
          <pc:docMk/>
          <pc:sldMk cId="3755199390" sldId="288"/>
        </pc:sldMkLst>
        <pc:spChg chg="mod">
          <ac:chgData name="Mari Purola" userId="e3225e4c-68f7-4c12-bf7e-43dbe7929f7a" providerId="ADAL" clId="{F3DE39DF-5EF3-4309-B217-9010BDFBE6B9}" dt="2021-01-12T11:46:02.314" v="467" actId="113"/>
          <ac:spMkLst>
            <pc:docMk/>
            <pc:sldMk cId="3755199390" sldId="288"/>
            <ac:spMk id="2" creationId="{747C72D4-14B1-4BB7-B1CB-23884563ADB6}"/>
          </ac:spMkLst>
        </pc:spChg>
        <pc:spChg chg="mod">
          <ac:chgData name="Mari Purola" userId="e3225e4c-68f7-4c12-bf7e-43dbe7929f7a" providerId="ADAL" clId="{F3DE39DF-5EF3-4309-B217-9010BDFBE6B9}" dt="2021-01-12T11:47:56.702" v="492" actId="20577"/>
          <ac:spMkLst>
            <pc:docMk/>
            <pc:sldMk cId="3755199390" sldId="288"/>
            <ac:spMk id="3" creationId="{0C09195D-A538-4E91-A701-12CCC195AFA9}"/>
          </ac:spMkLst>
        </pc:spChg>
      </pc:sldChg>
      <pc:sldChg chg="modSp add">
        <pc:chgData name="Mari Purola" userId="e3225e4c-68f7-4c12-bf7e-43dbe7929f7a" providerId="ADAL" clId="{F3DE39DF-5EF3-4309-B217-9010BDFBE6B9}" dt="2021-01-12T12:00:30.818" v="668" actId="20577"/>
        <pc:sldMkLst>
          <pc:docMk/>
          <pc:sldMk cId="3013806526" sldId="289"/>
        </pc:sldMkLst>
        <pc:spChg chg="mod">
          <ac:chgData name="Mari Purola" userId="e3225e4c-68f7-4c12-bf7e-43dbe7929f7a" providerId="ADAL" clId="{F3DE39DF-5EF3-4309-B217-9010BDFBE6B9}" dt="2021-01-12T11:46:30.082" v="478" actId="20577"/>
          <ac:spMkLst>
            <pc:docMk/>
            <pc:sldMk cId="3013806526" sldId="289"/>
            <ac:spMk id="2" creationId="{61A2FE26-1FC4-4942-848A-216EA432FC86}"/>
          </ac:spMkLst>
        </pc:spChg>
        <pc:spChg chg="mod">
          <ac:chgData name="Mari Purola" userId="e3225e4c-68f7-4c12-bf7e-43dbe7929f7a" providerId="ADAL" clId="{F3DE39DF-5EF3-4309-B217-9010BDFBE6B9}" dt="2021-01-12T12:00:30.818" v="668" actId="20577"/>
          <ac:spMkLst>
            <pc:docMk/>
            <pc:sldMk cId="3013806526" sldId="289"/>
            <ac:spMk id="3" creationId="{33D979FD-C4DD-44E6-8801-87CA5B19CC79}"/>
          </ac:spMkLst>
        </pc:spChg>
      </pc:sldChg>
      <pc:sldChg chg="addSp delSp modSp add">
        <pc:chgData name="Mari Purola" userId="e3225e4c-68f7-4c12-bf7e-43dbe7929f7a" providerId="ADAL" clId="{F3DE39DF-5EF3-4309-B217-9010BDFBE6B9}" dt="2021-01-12T11:52:44.273" v="580" actId="27636"/>
        <pc:sldMkLst>
          <pc:docMk/>
          <pc:sldMk cId="442218082" sldId="290"/>
        </pc:sldMkLst>
        <pc:spChg chg="mod">
          <ac:chgData name="Mari Purola" userId="e3225e4c-68f7-4c12-bf7e-43dbe7929f7a" providerId="ADAL" clId="{F3DE39DF-5EF3-4309-B217-9010BDFBE6B9}" dt="2021-01-12T11:48:45.919" v="506" actId="20577"/>
          <ac:spMkLst>
            <pc:docMk/>
            <pc:sldMk cId="442218082" sldId="290"/>
            <ac:spMk id="2" creationId="{D036A5C4-0606-4F0D-AE78-4E104290D60A}"/>
          </ac:spMkLst>
        </pc:spChg>
        <pc:spChg chg="mod">
          <ac:chgData name="Mari Purola" userId="e3225e4c-68f7-4c12-bf7e-43dbe7929f7a" providerId="ADAL" clId="{F3DE39DF-5EF3-4309-B217-9010BDFBE6B9}" dt="2021-01-12T11:52:44.273" v="580" actId="27636"/>
          <ac:spMkLst>
            <pc:docMk/>
            <pc:sldMk cId="442218082" sldId="290"/>
            <ac:spMk id="3" creationId="{4FFBBD87-99F7-47E2-9BE8-AE447D9320DD}"/>
          </ac:spMkLst>
        </pc:spChg>
        <pc:graphicFrameChg chg="add del mod">
          <ac:chgData name="Mari Purola" userId="e3225e4c-68f7-4c12-bf7e-43dbe7929f7a" providerId="ADAL" clId="{F3DE39DF-5EF3-4309-B217-9010BDFBE6B9}" dt="2021-01-12T11:50:48.220" v="543" actId="478"/>
          <ac:graphicFrameMkLst>
            <pc:docMk/>
            <pc:sldMk cId="442218082" sldId="290"/>
            <ac:graphicFrameMk id="5" creationId="{8097E805-48CE-4B30-BCC6-9749D7708780}"/>
          </ac:graphicFrameMkLst>
        </pc:graphicFrameChg>
      </pc:sldChg>
    </pc:docChg>
  </pc:docChgLst>
  <pc:docChgLst>
    <pc:chgData name="Mari Purola" userId="e3225e4c-68f7-4c12-bf7e-43dbe7929f7a" providerId="ADAL" clId="{EA204B65-A920-4E10-AC07-0C61E945CEDA}"/>
    <pc:docChg chg="custSel addSld modSld">
      <pc:chgData name="Mari Purola" userId="e3225e4c-68f7-4c12-bf7e-43dbe7929f7a" providerId="ADAL" clId="{EA204B65-A920-4E10-AC07-0C61E945CEDA}" dt="2021-01-12T12:13:03.432" v="36" actId="27636"/>
      <pc:docMkLst>
        <pc:docMk/>
      </pc:docMkLst>
      <pc:sldChg chg="modSp">
        <pc:chgData name="Mari Purola" userId="e3225e4c-68f7-4c12-bf7e-43dbe7929f7a" providerId="ADAL" clId="{EA204B65-A920-4E10-AC07-0C61E945CEDA}" dt="2021-01-12T12:12:48.404" v="32" actId="1076"/>
        <pc:sldMkLst>
          <pc:docMk/>
          <pc:sldMk cId="442218082" sldId="290"/>
        </pc:sldMkLst>
        <pc:spChg chg="mod">
          <ac:chgData name="Mari Purola" userId="e3225e4c-68f7-4c12-bf7e-43dbe7929f7a" providerId="ADAL" clId="{EA204B65-A920-4E10-AC07-0C61E945CEDA}" dt="2021-01-12T12:12:48.404" v="32" actId="1076"/>
          <ac:spMkLst>
            <pc:docMk/>
            <pc:sldMk cId="442218082" sldId="290"/>
            <ac:spMk id="3" creationId="{4FFBBD87-99F7-47E2-9BE8-AE447D9320DD}"/>
          </ac:spMkLst>
        </pc:spChg>
      </pc:sldChg>
      <pc:sldChg chg="modSp add">
        <pc:chgData name="Mari Purola" userId="e3225e4c-68f7-4c12-bf7e-43dbe7929f7a" providerId="ADAL" clId="{EA204B65-A920-4E10-AC07-0C61E945CEDA}" dt="2021-01-12T12:13:03.432" v="36" actId="27636"/>
        <pc:sldMkLst>
          <pc:docMk/>
          <pc:sldMk cId="713488820" sldId="291"/>
        </pc:sldMkLst>
        <pc:spChg chg="mod">
          <ac:chgData name="Mari Purola" userId="e3225e4c-68f7-4c12-bf7e-43dbe7929f7a" providerId="ADAL" clId="{EA204B65-A920-4E10-AC07-0C61E945CEDA}" dt="2021-01-12T12:10:19.435" v="9" actId="20577"/>
          <ac:spMkLst>
            <pc:docMk/>
            <pc:sldMk cId="713488820" sldId="291"/>
            <ac:spMk id="2" creationId="{A08CBC1E-6767-4E4F-B65A-69B7EF4D33C8}"/>
          </ac:spMkLst>
        </pc:spChg>
        <pc:spChg chg="mod">
          <ac:chgData name="Mari Purola" userId="e3225e4c-68f7-4c12-bf7e-43dbe7929f7a" providerId="ADAL" clId="{EA204B65-A920-4E10-AC07-0C61E945CEDA}" dt="2021-01-12T12:13:03.432" v="36" actId="27636"/>
          <ac:spMkLst>
            <pc:docMk/>
            <pc:sldMk cId="713488820" sldId="291"/>
            <ac:spMk id="3" creationId="{10D53BD9-BF55-4A50-849A-A851E945943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ADECFA-B1DC-471E-9A8E-C563CB100F6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2A98305-9935-4EF3-B73C-2DFEF5B09D02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/>
            <a:t>Oppimiseen</a:t>
          </a:r>
          <a:r>
            <a:rPr lang="en-US" b="1" dirty="0"/>
            <a:t> </a:t>
          </a:r>
          <a:r>
            <a:rPr lang="en-US" b="1" dirty="0" err="1"/>
            <a:t>vaikuttavia</a:t>
          </a:r>
          <a:r>
            <a:rPr lang="en-US" b="1" dirty="0"/>
            <a:t> </a:t>
          </a:r>
          <a:r>
            <a:rPr lang="en-US" b="1" dirty="0" err="1"/>
            <a:t>psyykkisiä</a:t>
          </a:r>
          <a:r>
            <a:rPr lang="en-US" b="1" dirty="0"/>
            <a:t> </a:t>
          </a:r>
          <a:r>
            <a:rPr lang="en-US" b="1" dirty="0" err="1"/>
            <a:t>tekijöitä</a:t>
          </a:r>
          <a:endParaRPr lang="fi-FI" dirty="0"/>
        </a:p>
      </dgm:t>
    </dgm:pt>
    <dgm:pt modelId="{3CC8C410-9C7D-4644-B295-28DC5116C214}" type="parTrans" cxnId="{1F1E49C0-F871-4A69-9265-2352441A7593}">
      <dgm:prSet/>
      <dgm:spPr/>
      <dgm:t>
        <a:bodyPr/>
        <a:lstStyle/>
        <a:p>
          <a:endParaRPr lang="fi-FI"/>
        </a:p>
      </dgm:t>
    </dgm:pt>
    <dgm:pt modelId="{B31ABF39-12BF-45C9-86F7-C0C686EC82CD}" type="sibTrans" cxnId="{1F1E49C0-F871-4A69-9265-2352441A7593}">
      <dgm:prSet/>
      <dgm:spPr/>
      <dgm:t>
        <a:bodyPr/>
        <a:lstStyle/>
        <a:p>
          <a:endParaRPr lang="fi-FI"/>
        </a:p>
      </dgm:t>
    </dgm:pt>
    <dgm:pt modelId="{32889A2E-BE17-4F04-A7C9-C1FD6A2BB19B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err="1"/>
            <a:t>Tunteet</a:t>
          </a:r>
          <a:endParaRPr lang="en-US" sz="1800" b="1" dirty="0"/>
        </a:p>
      </dgm:t>
    </dgm:pt>
    <dgm:pt modelId="{C7694B1A-7658-4F5B-B43E-9F8651BDDF92}" type="parTrans" cxnId="{107B192D-4E5A-4BA3-B6CC-98B10E8BB826}">
      <dgm:prSet/>
      <dgm:spPr/>
      <dgm:t>
        <a:bodyPr/>
        <a:lstStyle/>
        <a:p>
          <a:endParaRPr lang="fi-FI"/>
        </a:p>
      </dgm:t>
    </dgm:pt>
    <dgm:pt modelId="{94F0F1C8-0093-4FD8-852C-DB891978AC11}" type="sibTrans" cxnId="{107B192D-4E5A-4BA3-B6CC-98B10E8BB826}">
      <dgm:prSet/>
      <dgm:spPr/>
      <dgm:t>
        <a:bodyPr/>
        <a:lstStyle/>
        <a:p>
          <a:endParaRPr lang="fi-FI"/>
        </a:p>
      </dgm:t>
    </dgm:pt>
    <dgm:pt modelId="{51B5C0D7-F9CF-4782-9AE9-58376CCD97A6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/>
            <a:t> </a:t>
          </a:r>
          <a:r>
            <a:rPr lang="en-US" sz="1800" dirty="0" err="1"/>
            <a:t>edistävät</a:t>
          </a:r>
          <a:r>
            <a:rPr lang="en-US" sz="1800" dirty="0"/>
            <a:t> / </a:t>
          </a:r>
          <a:r>
            <a:rPr lang="en-US" sz="1800" dirty="0" err="1"/>
            <a:t>estävät</a:t>
          </a:r>
          <a:r>
            <a:rPr lang="en-US" sz="1800" dirty="0"/>
            <a:t> </a:t>
          </a:r>
          <a:r>
            <a:rPr lang="en-US" sz="1800" dirty="0" err="1"/>
            <a:t>oppimista</a:t>
          </a:r>
          <a:endParaRPr lang="en-US" sz="1800" dirty="0"/>
        </a:p>
      </dgm:t>
    </dgm:pt>
    <dgm:pt modelId="{89332674-F14A-4B77-9C10-904E95B07AF5}" type="parTrans" cxnId="{434FDE76-BC95-4638-BF01-B03B662CAD2F}">
      <dgm:prSet/>
      <dgm:spPr/>
      <dgm:t>
        <a:bodyPr/>
        <a:lstStyle/>
        <a:p>
          <a:endParaRPr lang="fi-FI"/>
        </a:p>
      </dgm:t>
    </dgm:pt>
    <dgm:pt modelId="{D510932A-5AE5-4D40-B08B-42039D84A7A0}" type="sibTrans" cxnId="{434FDE76-BC95-4638-BF01-B03B662CAD2F}">
      <dgm:prSet/>
      <dgm:spPr/>
      <dgm:t>
        <a:bodyPr/>
        <a:lstStyle/>
        <a:p>
          <a:endParaRPr lang="fi-FI"/>
        </a:p>
      </dgm:t>
    </dgm:pt>
    <dgm:pt modelId="{3A0243D8-86AB-4F19-BA8F-B7B11DCE1171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1" dirty="0" err="1"/>
            <a:t>Pystyvyysuskomukset</a:t>
          </a:r>
          <a:endParaRPr lang="en-US" sz="1400" b="1" dirty="0"/>
        </a:p>
      </dgm:t>
    </dgm:pt>
    <dgm:pt modelId="{D0CBFBB3-69B8-4307-8E81-3535418C718E}" type="parTrans" cxnId="{1DDF1D6A-67F9-42DB-9564-EFFFD5263156}">
      <dgm:prSet/>
      <dgm:spPr/>
      <dgm:t>
        <a:bodyPr/>
        <a:lstStyle/>
        <a:p>
          <a:endParaRPr lang="fi-FI"/>
        </a:p>
      </dgm:t>
    </dgm:pt>
    <dgm:pt modelId="{F3C2BD36-4E11-4F61-B357-810895552E41}" type="sibTrans" cxnId="{1DDF1D6A-67F9-42DB-9564-EFFFD5263156}">
      <dgm:prSet/>
      <dgm:spPr/>
      <dgm:t>
        <a:bodyPr/>
        <a:lstStyle/>
        <a:p>
          <a:endParaRPr lang="fi-FI"/>
        </a:p>
      </dgm:t>
    </dgm:pt>
    <dgm:pt modelId="{4762BCCF-95A0-4A7C-B74E-96A4F63DB10D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/>
            <a:t> </a:t>
          </a:r>
          <a:r>
            <a:rPr lang="en-US" sz="1400" dirty="0" err="1"/>
            <a:t>omaan</a:t>
          </a:r>
          <a:r>
            <a:rPr lang="en-US" sz="1400" dirty="0"/>
            <a:t> </a:t>
          </a:r>
          <a:r>
            <a:rPr lang="en-US" sz="1400" dirty="0" err="1"/>
            <a:t>itseen</a:t>
          </a:r>
          <a:r>
            <a:rPr lang="en-US" sz="1400" dirty="0"/>
            <a:t> ja </a:t>
          </a:r>
          <a:r>
            <a:rPr lang="en-US" sz="1400" dirty="0" err="1"/>
            <a:t>suoriutumiseen</a:t>
          </a:r>
          <a:r>
            <a:rPr lang="en-US" sz="1400" dirty="0"/>
            <a:t> </a:t>
          </a:r>
          <a:r>
            <a:rPr lang="en-US" sz="1400" dirty="0" err="1"/>
            <a:t>liittyvä</a:t>
          </a:r>
          <a:r>
            <a:rPr lang="en-US" sz="1400" dirty="0"/>
            <a:t> </a:t>
          </a:r>
          <a:r>
            <a:rPr lang="en-US" sz="1400" dirty="0" err="1"/>
            <a:t>uskomus</a:t>
          </a:r>
          <a:endParaRPr lang="en-US" sz="1400" dirty="0"/>
        </a:p>
      </dgm:t>
    </dgm:pt>
    <dgm:pt modelId="{5E940F0E-55EF-4B67-A4D4-BDAFAEB38341}" type="parTrans" cxnId="{A43D1D64-A119-48A8-9D29-B47A5ABBE319}">
      <dgm:prSet/>
      <dgm:spPr/>
      <dgm:t>
        <a:bodyPr/>
        <a:lstStyle/>
        <a:p>
          <a:endParaRPr lang="fi-FI"/>
        </a:p>
      </dgm:t>
    </dgm:pt>
    <dgm:pt modelId="{769B9BAA-11CE-4643-B8AD-F31CF3295DCA}" type="sibTrans" cxnId="{A43D1D64-A119-48A8-9D29-B47A5ABBE319}">
      <dgm:prSet/>
      <dgm:spPr/>
      <dgm:t>
        <a:bodyPr/>
        <a:lstStyle/>
        <a:p>
          <a:endParaRPr lang="fi-FI"/>
        </a:p>
      </dgm:t>
    </dgm:pt>
    <dgm:pt modelId="{B1793CA0-BC5C-4624-83A6-56651820432A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/>
            <a:t>ennakoivat</a:t>
          </a:r>
          <a:r>
            <a:rPr lang="en-US" sz="1400" dirty="0"/>
            <a:t> </a:t>
          </a:r>
          <a:r>
            <a:rPr lang="en-US" sz="1400" dirty="0" err="1"/>
            <a:t>suoriutumista</a:t>
          </a:r>
          <a:endParaRPr lang="en-US" sz="1400" dirty="0"/>
        </a:p>
      </dgm:t>
    </dgm:pt>
    <dgm:pt modelId="{CDCB847E-5964-44B2-A0D0-A6750108693A}" type="parTrans" cxnId="{D056B217-0B21-48DA-A11C-0E7CD9E8ED88}">
      <dgm:prSet/>
      <dgm:spPr/>
      <dgm:t>
        <a:bodyPr/>
        <a:lstStyle/>
        <a:p>
          <a:endParaRPr lang="fi-FI"/>
        </a:p>
      </dgm:t>
    </dgm:pt>
    <dgm:pt modelId="{CAF231DA-B91C-4C21-A76C-368022E8EE5A}" type="sibTrans" cxnId="{D056B217-0B21-48DA-A11C-0E7CD9E8ED88}">
      <dgm:prSet/>
      <dgm:spPr/>
      <dgm:t>
        <a:bodyPr/>
        <a:lstStyle/>
        <a:p>
          <a:endParaRPr lang="fi-FI"/>
        </a:p>
      </dgm:t>
    </dgm:pt>
    <dgm:pt modelId="{1FFB8427-9FEE-4826-ABB0-84E6DFA29F95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1" dirty="0" err="1"/>
            <a:t>Oppimismotivaatio</a:t>
          </a:r>
          <a:endParaRPr lang="en-US" sz="1400" b="1" dirty="0"/>
        </a:p>
      </dgm:t>
    </dgm:pt>
    <dgm:pt modelId="{197D4310-9CE8-43ED-B759-AD4E1E4DC663}" type="parTrans" cxnId="{13689109-5E56-4D87-BB39-367207171538}">
      <dgm:prSet/>
      <dgm:spPr/>
      <dgm:t>
        <a:bodyPr/>
        <a:lstStyle/>
        <a:p>
          <a:endParaRPr lang="fi-FI"/>
        </a:p>
      </dgm:t>
    </dgm:pt>
    <dgm:pt modelId="{704B8D60-C047-4DC2-8C3B-518F0E699008}" type="sibTrans" cxnId="{13689109-5E56-4D87-BB39-367207171538}">
      <dgm:prSet/>
      <dgm:spPr/>
      <dgm:t>
        <a:bodyPr/>
        <a:lstStyle/>
        <a:p>
          <a:endParaRPr lang="fi-FI"/>
        </a:p>
      </dgm:t>
    </dgm:pt>
    <dgm:pt modelId="{D5AF0EE3-49C8-45FE-BD03-0F3C5B4B7BE8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/>
            <a:t> </a:t>
          </a:r>
          <a:r>
            <a:rPr lang="en-US" sz="1400" dirty="0" err="1"/>
            <a:t>autonomia</a:t>
          </a:r>
          <a:r>
            <a:rPr lang="en-US" sz="1400" dirty="0"/>
            <a:t>, </a:t>
          </a:r>
          <a:r>
            <a:rPr lang="en-US" sz="1400" dirty="0" err="1"/>
            <a:t>pystyvyyden</a:t>
          </a:r>
          <a:r>
            <a:rPr lang="en-US" sz="1400" dirty="0"/>
            <a:t> </a:t>
          </a:r>
          <a:r>
            <a:rPr lang="en-US" sz="1400" dirty="0" err="1"/>
            <a:t>kokemus</a:t>
          </a:r>
          <a:r>
            <a:rPr lang="en-US" sz="1400" dirty="0"/>
            <a:t> ja </a:t>
          </a:r>
          <a:r>
            <a:rPr lang="en-US" sz="1400" dirty="0" err="1"/>
            <a:t>yhteenkuuluvuus</a:t>
          </a:r>
          <a:r>
            <a:rPr lang="en-US" sz="1400" dirty="0"/>
            <a:t> </a:t>
          </a:r>
          <a:r>
            <a:rPr lang="en-US" sz="1400" dirty="0" err="1"/>
            <a:t>luovat</a:t>
          </a:r>
          <a:r>
            <a:rPr lang="en-US" sz="1400" dirty="0"/>
            <a:t> </a:t>
          </a:r>
          <a:r>
            <a:rPr lang="en-US" sz="1400" dirty="0" err="1"/>
            <a:t>sisäistä</a:t>
          </a:r>
          <a:r>
            <a:rPr lang="en-US" sz="1400" dirty="0"/>
            <a:t> </a:t>
          </a:r>
          <a:r>
            <a:rPr lang="en-US" sz="1400" dirty="0" err="1"/>
            <a:t>motivaatiota</a:t>
          </a:r>
          <a:endParaRPr lang="en-US" sz="1400" dirty="0"/>
        </a:p>
      </dgm:t>
    </dgm:pt>
    <dgm:pt modelId="{D9E6D6A9-0BDC-4558-9011-2132659E9BB4}" type="parTrans" cxnId="{50887ED4-DDF0-4DC5-BD01-B85723226034}">
      <dgm:prSet/>
      <dgm:spPr/>
      <dgm:t>
        <a:bodyPr/>
        <a:lstStyle/>
        <a:p>
          <a:endParaRPr lang="fi-FI"/>
        </a:p>
      </dgm:t>
    </dgm:pt>
    <dgm:pt modelId="{0CDEFB33-B5AD-4E17-8C7A-C9631E46867C}" type="sibTrans" cxnId="{50887ED4-DDF0-4DC5-BD01-B85723226034}">
      <dgm:prSet/>
      <dgm:spPr/>
      <dgm:t>
        <a:bodyPr/>
        <a:lstStyle/>
        <a:p>
          <a:endParaRPr lang="fi-FI"/>
        </a:p>
      </dgm:t>
    </dgm:pt>
    <dgm:pt modelId="{158A0E54-06BA-4C0A-9483-5CEDC820EAC3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None/>
          </a:pPr>
          <a:r>
            <a:rPr lang="en-US" sz="1200" b="1" dirty="0" err="1"/>
            <a:t>Tavoiteorientaatiot</a:t>
          </a:r>
          <a:endParaRPr lang="en-US" sz="1200" b="1" dirty="0"/>
        </a:p>
      </dgm:t>
    </dgm:pt>
    <dgm:pt modelId="{D69417E2-9966-4B58-B04E-4ABAE9021CEE}" type="parTrans" cxnId="{0A3BD360-E173-4BD7-BE2A-32753CF8A8E3}">
      <dgm:prSet/>
      <dgm:spPr/>
      <dgm:t>
        <a:bodyPr/>
        <a:lstStyle/>
        <a:p>
          <a:endParaRPr lang="fi-FI"/>
        </a:p>
      </dgm:t>
    </dgm:pt>
    <dgm:pt modelId="{13C5087B-5ABF-4E4A-8A66-5DDE7E64B5D6}" type="sibTrans" cxnId="{0A3BD360-E173-4BD7-BE2A-32753CF8A8E3}">
      <dgm:prSet/>
      <dgm:spPr/>
      <dgm:t>
        <a:bodyPr/>
        <a:lstStyle/>
        <a:p>
          <a:endParaRPr lang="fi-FI"/>
        </a:p>
      </dgm:t>
    </dgm:pt>
    <dgm:pt modelId="{C9A6AA74-41A3-489F-B7B9-FD943C05BE90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 err="1"/>
            <a:t>erilaisia</a:t>
          </a:r>
          <a:r>
            <a:rPr lang="en-US" sz="1200" dirty="0"/>
            <a:t> </a:t>
          </a:r>
          <a:r>
            <a:rPr lang="en-US" sz="1200" dirty="0" err="1"/>
            <a:t>tapoja</a:t>
          </a:r>
          <a:r>
            <a:rPr lang="en-US" sz="1200" dirty="0"/>
            <a:t> </a:t>
          </a:r>
          <a:r>
            <a:rPr lang="en-US" sz="1200" dirty="0" err="1"/>
            <a:t>suuntautua</a:t>
          </a:r>
          <a:r>
            <a:rPr lang="en-US" sz="1200" dirty="0"/>
            <a:t> </a:t>
          </a:r>
          <a:r>
            <a:rPr lang="en-US" sz="1200" dirty="0" err="1"/>
            <a:t>oppimiseen</a:t>
          </a:r>
          <a:r>
            <a:rPr lang="en-US" sz="1200" dirty="0"/>
            <a:t> ja </a:t>
          </a:r>
          <a:r>
            <a:rPr lang="en-US" sz="1200" dirty="0" err="1"/>
            <a:t>asettaa</a:t>
          </a:r>
          <a:r>
            <a:rPr lang="en-US" sz="1200" dirty="0"/>
            <a:t> </a:t>
          </a:r>
          <a:r>
            <a:rPr lang="en-US" sz="1200" dirty="0" err="1"/>
            <a:t>tavoitteita</a:t>
          </a:r>
          <a:r>
            <a:rPr lang="en-US" sz="1200" dirty="0"/>
            <a:t> </a:t>
          </a:r>
          <a:r>
            <a:rPr lang="en-US" sz="1200" dirty="0" err="1"/>
            <a:t>opiskelulleen</a:t>
          </a:r>
          <a:endParaRPr lang="en-US" sz="1200" dirty="0"/>
        </a:p>
      </dgm:t>
    </dgm:pt>
    <dgm:pt modelId="{BFC3ECBF-FEE8-48DD-951B-F72BC82089A0}" type="parTrans" cxnId="{43094BA4-5220-41D3-9B7D-100D9E7443D0}">
      <dgm:prSet/>
      <dgm:spPr/>
      <dgm:t>
        <a:bodyPr/>
        <a:lstStyle/>
        <a:p>
          <a:endParaRPr lang="fi-FI"/>
        </a:p>
      </dgm:t>
    </dgm:pt>
    <dgm:pt modelId="{CE0B0056-39B9-4954-881E-1A0CA84402ED}" type="sibTrans" cxnId="{43094BA4-5220-41D3-9B7D-100D9E7443D0}">
      <dgm:prSet/>
      <dgm:spPr/>
      <dgm:t>
        <a:bodyPr/>
        <a:lstStyle/>
        <a:p>
          <a:endParaRPr lang="fi-FI"/>
        </a:p>
      </dgm:t>
    </dgm:pt>
    <dgm:pt modelId="{97C2C2CB-D55D-44F4-98FC-16FC62BCC0F9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 err="1"/>
            <a:t>oppimis</a:t>
          </a:r>
          <a:r>
            <a:rPr lang="en-US" sz="1200" dirty="0"/>
            <a:t>-, </a:t>
          </a:r>
          <a:r>
            <a:rPr lang="en-US" sz="1200" dirty="0" err="1"/>
            <a:t>suoriutumis</a:t>
          </a:r>
          <a:r>
            <a:rPr lang="en-US" sz="1200" dirty="0"/>
            <a:t>- ja </a:t>
          </a:r>
          <a:r>
            <a:rPr lang="en-US" sz="1200" dirty="0" err="1"/>
            <a:t>välttämisorientaatiot</a:t>
          </a:r>
          <a:endParaRPr lang="en-US" sz="1200" dirty="0"/>
        </a:p>
      </dgm:t>
    </dgm:pt>
    <dgm:pt modelId="{E4C63616-474F-4BD5-8E03-934EC0293DE6}" type="parTrans" cxnId="{842ADE93-C43E-4871-9984-069EBC76385C}">
      <dgm:prSet/>
      <dgm:spPr/>
      <dgm:t>
        <a:bodyPr/>
        <a:lstStyle/>
        <a:p>
          <a:endParaRPr lang="fi-FI"/>
        </a:p>
      </dgm:t>
    </dgm:pt>
    <dgm:pt modelId="{CEB600DA-D79D-4768-85FC-DFC7DF34D92D}" type="sibTrans" cxnId="{842ADE93-C43E-4871-9984-069EBC76385C}">
      <dgm:prSet/>
      <dgm:spPr/>
      <dgm:t>
        <a:bodyPr/>
        <a:lstStyle/>
        <a:p>
          <a:endParaRPr lang="fi-FI"/>
        </a:p>
      </dgm:t>
    </dgm:pt>
    <dgm:pt modelId="{0746825F-4B02-4688-A71F-56D159F7E922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1" dirty="0"/>
            <a:t>     </a:t>
          </a:r>
          <a:r>
            <a:rPr lang="en-US" sz="1400" b="1" dirty="0" err="1"/>
            <a:t>Ajattelutapa</a:t>
          </a:r>
          <a:endParaRPr lang="en-US" sz="1400" b="1" dirty="0"/>
        </a:p>
      </dgm:t>
    </dgm:pt>
    <dgm:pt modelId="{45EE005A-FB50-4EF3-AC78-CB295B5173B3}" type="parTrans" cxnId="{5B88E93D-0D3A-4922-9C52-6A92565331E0}">
      <dgm:prSet/>
      <dgm:spPr/>
      <dgm:t>
        <a:bodyPr/>
        <a:lstStyle/>
        <a:p>
          <a:endParaRPr lang="fi-FI"/>
        </a:p>
      </dgm:t>
    </dgm:pt>
    <dgm:pt modelId="{1A20F4C8-3256-405D-B13A-418606FD77FC}" type="sibTrans" cxnId="{5B88E93D-0D3A-4922-9C52-6A92565331E0}">
      <dgm:prSet/>
      <dgm:spPr/>
      <dgm:t>
        <a:bodyPr/>
        <a:lstStyle/>
        <a:p>
          <a:endParaRPr lang="fi-FI"/>
        </a:p>
      </dgm:t>
    </dgm:pt>
    <dgm:pt modelId="{85D60070-3F6E-4E9D-8546-21F56D9D57FB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/>
            <a:t> </a:t>
          </a:r>
          <a:r>
            <a:rPr lang="en-US" sz="1400" dirty="0" err="1"/>
            <a:t>käsitys</a:t>
          </a:r>
          <a:r>
            <a:rPr lang="en-US" sz="1400" dirty="0"/>
            <a:t> </a:t>
          </a:r>
          <a:r>
            <a:rPr lang="en-US" sz="1400" dirty="0" err="1"/>
            <a:t>siitä</a:t>
          </a:r>
          <a:r>
            <a:rPr lang="en-US" sz="1400" dirty="0"/>
            <a:t>, </a:t>
          </a:r>
          <a:r>
            <a:rPr lang="en-US" sz="1400" dirty="0" err="1"/>
            <a:t>voiko</a:t>
          </a:r>
          <a:r>
            <a:rPr lang="en-US" sz="1400" dirty="0"/>
            <a:t> </a:t>
          </a:r>
          <a:r>
            <a:rPr lang="en-US" sz="1400" dirty="0" err="1"/>
            <a:t>älykkyyttään</a:t>
          </a:r>
          <a:r>
            <a:rPr lang="en-US" sz="1400" dirty="0"/>
            <a:t> </a:t>
          </a:r>
          <a:r>
            <a:rPr lang="en-US" sz="1400" dirty="0" err="1"/>
            <a:t>kehittää</a:t>
          </a:r>
          <a:endParaRPr lang="en-US" sz="1400" dirty="0"/>
        </a:p>
      </dgm:t>
    </dgm:pt>
    <dgm:pt modelId="{5394B7DE-8EB6-4DED-A6CE-2B07FBA79CEC}" type="parTrans" cxnId="{CF26F1CD-7F57-46C6-8319-A7AA33351FFD}">
      <dgm:prSet/>
      <dgm:spPr/>
      <dgm:t>
        <a:bodyPr/>
        <a:lstStyle/>
        <a:p>
          <a:endParaRPr lang="fi-FI"/>
        </a:p>
      </dgm:t>
    </dgm:pt>
    <dgm:pt modelId="{5B44B1D3-A5AB-4C62-B46F-216D8324408A}" type="sibTrans" cxnId="{CF26F1CD-7F57-46C6-8319-A7AA33351FFD}">
      <dgm:prSet/>
      <dgm:spPr/>
      <dgm:t>
        <a:bodyPr/>
        <a:lstStyle/>
        <a:p>
          <a:endParaRPr lang="fi-FI"/>
        </a:p>
      </dgm:t>
    </dgm:pt>
    <dgm:pt modelId="{97F4BEC1-4042-47FC-BE45-48379AC0DAFD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/>
            <a:t> </a:t>
          </a:r>
          <a:r>
            <a:rPr lang="en-US" sz="1400" dirty="0" err="1"/>
            <a:t>muuttumaton</a:t>
          </a:r>
          <a:r>
            <a:rPr lang="en-US" sz="1400" dirty="0"/>
            <a:t> </a:t>
          </a:r>
          <a:r>
            <a:rPr lang="en-US" sz="1400" dirty="0" err="1"/>
            <a:t>ajattelutapa</a:t>
          </a:r>
          <a:endParaRPr lang="en-US" sz="1400" dirty="0"/>
        </a:p>
      </dgm:t>
    </dgm:pt>
    <dgm:pt modelId="{CD1BFD6F-5E89-4E35-9A2C-FE753190D9F7}" type="parTrans" cxnId="{6534EA0A-AA7E-4C6E-9001-3FF6457EAB15}">
      <dgm:prSet/>
      <dgm:spPr/>
      <dgm:t>
        <a:bodyPr/>
        <a:lstStyle/>
        <a:p>
          <a:endParaRPr lang="fi-FI"/>
        </a:p>
      </dgm:t>
    </dgm:pt>
    <dgm:pt modelId="{9C85F213-C35F-42BA-8211-8D167EEB2AD0}" type="sibTrans" cxnId="{6534EA0A-AA7E-4C6E-9001-3FF6457EAB15}">
      <dgm:prSet/>
      <dgm:spPr/>
      <dgm:t>
        <a:bodyPr/>
        <a:lstStyle/>
        <a:p>
          <a:endParaRPr lang="fi-FI"/>
        </a:p>
      </dgm:t>
    </dgm:pt>
    <dgm:pt modelId="{27A8948E-71B8-4BBE-9094-466BA7D502B7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/>
            <a:t> </a:t>
          </a:r>
          <a:r>
            <a:rPr lang="en-US" sz="1400" dirty="0" err="1"/>
            <a:t>kasvun</a:t>
          </a:r>
          <a:r>
            <a:rPr lang="en-US" sz="1400" dirty="0"/>
            <a:t> </a:t>
          </a:r>
          <a:r>
            <a:rPr lang="en-US" sz="1400" dirty="0" err="1"/>
            <a:t>ajattelutapa</a:t>
          </a:r>
          <a:endParaRPr lang="fi-FI" sz="1400" dirty="0"/>
        </a:p>
      </dgm:t>
    </dgm:pt>
    <dgm:pt modelId="{18BCAA7B-897B-4124-BFBA-94ED10732180}" type="parTrans" cxnId="{BC01BFAD-4D3B-407F-95B7-E22C649302B1}">
      <dgm:prSet/>
      <dgm:spPr/>
      <dgm:t>
        <a:bodyPr/>
        <a:lstStyle/>
        <a:p>
          <a:endParaRPr lang="fi-FI"/>
        </a:p>
      </dgm:t>
    </dgm:pt>
    <dgm:pt modelId="{BF8414AD-83BD-457A-972E-FCB81C10DD38}" type="sibTrans" cxnId="{BC01BFAD-4D3B-407F-95B7-E22C649302B1}">
      <dgm:prSet/>
      <dgm:spPr/>
      <dgm:t>
        <a:bodyPr/>
        <a:lstStyle/>
        <a:p>
          <a:endParaRPr lang="fi-FI"/>
        </a:p>
      </dgm:t>
    </dgm:pt>
    <dgm:pt modelId="{9A5F0E45-0EBB-4E16-BFAE-A7B6600D75D2}" type="pres">
      <dgm:prSet presAssocID="{45ADECFA-B1DC-471E-9A8E-C563CB100F6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41F4AD0A-8D25-4A18-B968-2C5043BF8ED3}" type="pres">
      <dgm:prSet presAssocID="{E2A98305-9935-4EF3-B73C-2DFEF5B09D02}" presName="centerShape" presStyleLbl="node0" presStyleIdx="0" presStyleCnt="1"/>
      <dgm:spPr/>
      <dgm:t>
        <a:bodyPr/>
        <a:lstStyle/>
        <a:p>
          <a:endParaRPr lang="fi-FI"/>
        </a:p>
      </dgm:t>
    </dgm:pt>
    <dgm:pt modelId="{D81B623F-5CCB-4062-BBA4-0E681AFB8165}" type="pres">
      <dgm:prSet presAssocID="{32889A2E-BE17-4F04-A7C9-C1FD6A2BB19B}" presName="node" presStyleLbl="node1" presStyleIdx="0" presStyleCnt="5" custScaleX="146046" custScaleY="11897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EDFB483-C5D3-4EBD-8DC6-04CF826C4F61}" type="pres">
      <dgm:prSet presAssocID="{32889A2E-BE17-4F04-A7C9-C1FD6A2BB19B}" presName="dummy" presStyleCnt="0"/>
      <dgm:spPr/>
    </dgm:pt>
    <dgm:pt modelId="{1582E616-1421-46CF-B906-06624F6040D9}" type="pres">
      <dgm:prSet presAssocID="{94F0F1C8-0093-4FD8-852C-DB891978AC11}" presName="sibTrans" presStyleLbl="sibTrans2D1" presStyleIdx="0" presStyleCnt="5"/>
      <dgm:spPr/>
      <dgm:t>
        <a:bodyPr/>
        <a:lstStyle/>
        <a:p>
          <a:endParaRPr lang="fi-FI"/>
        </a:p>
      </dgm:t>
    </dgm:pt>
    <dgm:pt modelId="{DBC4752A-BC84-4CF4-BDE0-9DA7795F9F7E}" type="pres">
      <dgm:prSet presAssocID="{3A0243D8-86AB-4F19-BA8F-B7B11DCE1171}" presName="node" presStyleLbl="node1" presStyleIdx="1" presStyleCnt="5" custScaleX="146316" custScaleY="12763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F9CA9B3-7110-41C4-A07A-2EB9DEC60BA5}" type="pres">
      <dgm:prSet presAssocID="{3A0243D8-86AB-4F19-BA8F-B7B11DCE1171}" presName="dummy" presStyleCnt="0"/>
      <dgm:spPr/>
    </dgm:pt>
    <dgm:pt modelId="{14211C87-5A40-4BF3-B991-BA3852B2F87C}" type="pres">
      <dgm:prSet presAssocID="{F3C2BD36-4E11-4F61-B357-810895552E41}" presName="sibTrans" presStyleLbl="sibTrans2D1" presStyleIdx="1" presStyleCnt="5"/>
      <dgm:spPr/>
      <dgm:t>
        <a:bodyPr/>
        <a:lstStyle/>
        <a:p>
          <a:endParaRPr lang="fi-FI"/>
        </a:p>
      </dgm:t>
    </dgm:pt>
    <dgm:pt modelId="{A3935703-0F2B-4B45-B471-522F7D293861}" type="pres">
      <dgm:prSet presAssocID="{1FFB8427-9FEE-4826-ABB0-84E6DFA29F95}" presName="node" presStyleLbl="node1" presStyleIdx="2" presStyleCnt="5" custScaleX="146250" custScaleY="12378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8C6D711-F65B-43DD-8908-ECD26A82301B}" type="pres">
      <dgm:prSet presAssocID="{1FFB8427-9FEE-4826-ABB0-84E6DFA29F95}" presName="dummy" presStyleCnt="0"/>
      <dgm:spPr/>
    </dgm:pt>
    <dgm:pt modelId="{C455EA87-9B3F-4D83-8178-497D6113A43C}" type="pres">
      <dgm:prSet presAssocID="{704B8D60-C047-4DC2-8C3B-518F0E699008}" presName="sibTrans" presStyleLbl="sibTrans2D1" presStyleIdx="2" presStyleCnt="5"/>
      <dgm:spPr/>
      <dgm:t>
        <a:bodyPr/>
        <a:lstStyle/>
        <a:p>
          <a:endParaRPr lang="fi-FI"/>
        </a:p>
      </dgm:t>
    </dgm:pt>
    <dgm:pt modelId="{155285F4-BC30-45A4-A0C6-C8F3EC8E01DE}" type="pres">
      <dgm:prSet presAssocID="{158A0E54-06BA-4C0A-9483-5CEDC820EAC3}" presName="node" presStyleLbl="node1" presStyleIdx="3" presStyleCnt="5" custScaleX="146217" custScaleY="130018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CDFF410-8D5F-485F-8658-586D6BC8A932}" type="pres">
      <dgm:prSet presAssocID="{158A0E54-06BA-4C0A-9483-5CEDC820EAC3}" presName="dummy" presStyleCnt="0"/>
      <dgm:spPr/>
    </dgm:pt>
    <dgm:pt modelId="{33C66B30-4171-486D-8219-BBE182FCE53C}" type="pres">
      <dgm:prSet presAssocID="{13C5087B-5ABF-4E4A-8A66-5DDE7E64B5D6}" presName="sibTrans" presStyleLbl="sibTrans2D1" presStyleIdx="3" presStyleCnt="5"/>
      <dgm:spPr/>
      <dgm:t>
        <a:bodyPr/>
        <a:lstStyle/>
        <a:p>
          <a:endParaRPr lang="fi-FI"/>
        </a:p>
      </dgm:t>
    </dgm:pt>
    <dgm:pt modelId="{1E1C81C6-EEBC-408B-ACEE-20616148605D}" type="pres">
      <dgm:prSet presAssocID="{0746825F-4B02-4688-A71F-56D159F7E922}" presName="node" presStyleLbl="node1" presStyleIdx="4" presStyleCnt="5" custScaleX="146055" custScaleY="12327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D29724E-4B96-4E61-9A55-07F48B03666E}" type="pres">
      <dgm:prSet presAssocID="{0746825F-4B02-4688-A71F-56D159F7E922}" presName="dummy" presStyleCnt="0"/>
      <dgm:spPr/>
    </dgm:pt>
    <dgm:pt modelId="{A620111D-2B0A-4DD1-9C35-252C5675E485}" type="pres">
      <dgm:prSet presAssocID="{1A20F4C8-3256-405D-B13A-418606FD77FC}" presName="sibTrans" presStyleLbl="sibTrans2D1" presStyleIdx="4" presStyleCnt="5"/>
      <dgm:spPr/>
      <dgm:t>
        <a:bodyPr/>
        <a:lstStyle/>
        <a:p>
          <a:endParaRPr lang="fi-FI"/>
        </a:p>
      </dgm:t>
    </dgm:pt>
  </dgm:ptLst>
  <dgm:cxnLst>
    <dgm:cxn modelId="{107B192D-4E5A-4BA3-B6CC-98B10E8BB826}" srcId="{E2A98305-9935-4EF3-B73C-2DFEF5B09D02}" destId="{32889A2E-BE17-4F04-A7C9-C1FD6A2BB19B}" srcOrd="0" destOrd="0" parTransId="{C7694B1A-7658-4F5B-B43E-9F8651BDDF92}" sibTransId="{94F0F1C8-0093-4FD8-852C-DB891978AC11}"/>
    <dgm:cxn modelId="{5B88E93D-0D3A-4922-9C52-6A92565331E0}" srcId="{E2A98305-9935-4EF3-B73C-2DFEF5B09D02}" destId="{0746825F-4B02-4688-A71F-56D159F7E922}" srcOrd="4" destOrd="0" parTransId="{45EE005A-FB50-4EF3-AC78-CB295B5173B3}" sibTransId="{1A20F4C8-3256-405D-B13A-418606FD77FC}"/>
    <dgm:cxn modelId="{31F7AFBB-D46D-42B7-846B-8A150EC33DC9}" type="presOf" srcId="{97F4BEC1-4042-47FC-BE45-48379AC0DAFD}" destId="{1E1C81C6-EEBC-408B-ACEE-20616148605D}" srcOrd="0" destOrd="2" presId="urn:microsoft.com/office/officeart/2005/8/layout/radial6"/>
    <dgm:cxn modelId="{FD175F87-F973-4125-AA8E-ADDB14CCFD1E}" type="presOf" srcId="{C9A6AA74-41A3-489F-B7B9-FD943C05BE90}" destId="{155285F4-BC30-45A4-A0C6-C8F3EC8E01DE}" srcOrd="0" destOrd="1" presId="urn:microsoft.com/office/officeart/2005/8/layout/radial6"/>
    <dgm:cxn modelId="{842ADE93-C43E-4871-9984-069EBC76385C}" srcId="{158A0E54-06BA-4C0A-9483-5CEDC820EAC3}" destId="{97C2C2CB-D55D-44F4-98FC-16FC62BCC0F9}" srcOrd="1" destOrd="0" parTransId="{E4C63616-474F-4BD5-8E03-934EC0293DE6}" sibTransId="{CEB600DA-D79D-4768-85FC-DFC7DF34D92D}"/>
    <dgm:cxn modelId="{5A1D1D81-E5A7-4D8B-9B8B-DEFBE7920F2E}" type="presOf" srcId="{45ADECFA-B1DC-471E-9A8E-C563CB100F66}" destId="{9A5F0E45-0EBB-4E16-BFAE-A7B6600D75D2}" srcOrd="0" destOrd="0" presId="urn:microsoft.com/office/officeart/2005/8/layout/radial6"/>
    <dgm:cxn modelId="{1DDF1D6A-67F9-42DB-9564-EFFFD5263156}" srcId="{E2A98305-9935-4EF3-B73C-2DFEF5B09D02}" destId="{3A0243D8-86AB-4F19-BA8F-B7B11DCE1171}" srcOrd="1" destOrd="0" parTransId="{D0CBFBB3-69B8-4307-8E81-3535418C718E}" sibTransId="{F3C2BD36-4E11-4F61-B357-810895552E41}"/>
    <dgm:cxn modelId="{434FDE76-BC95-4638-BF01-B03B662CAD2F}" srcId="{32889A2E-BE17-4F04-A7C9-C1FD6A2BB19B}" destId="{51B5C0D7-F9CF-4782-9AE9-58376CCD97A6}" srcOrd="0" destOrd="0" parTransId="{89332674-F14A-4B77-9C10-904E95B07AF5}" sibTransId="{D510932A-5AE5-4D40-B08B-42039D84A7A0}"/>
    <dgm:cxn modelId="{F5A75E55-B70D-484F-88AD-1D28C2177E62}" type="presOf" srcId="{158A0E54-06BA-4C0A-9483-5CEDC820EAC3}" destId="{155285F4-BC30-45A4-A0C6-C8F3EC8E01DE}" srcOrd="0" destOrd="0" presId="urn:microsoft.com/office/officeart/2005/8/layout/radial6"/>
    <dgm:cxn modelId="{4247F61E-935D-4FA3-A62C-5B0ACEEF7E37}" type="presOf" srcId="{85D60070-3F6E-4E9D-8546-21F56D9D57FB}" destId="{1E1C81C6-EEBC-408B-ACEE-20616148605D}" srcOrd="0" destOrd="1" presId="urn:microsoft.com/office/officeart/2005/8/layout/radial6"/>
    <dgm:cxn modelId="{1D4B5F8B-2B18-46A0-ACC0-4825ADF646A9}" type="presOf" srcId="{4762BCCF-95A0-4A7C-B74E-96A4F63DB10D}" destId="{DBC4752A-BC84-4CF4-BDE0-9DA7795F9F7E}" srcOrd="0" destOrd="1" presId="urn:microsoft.com/office/officeart/2005/8/layout/radial6"/>
    <dgm:cxn modelId="{50887ED4-DDF0-4DC5-BD01-B85723226034}" srcId="{1FFB8427-9FEE-4826-ABB0-84E6DFA29F95}" destId="{D5AF0EE3-49C8-45FE-BD03-0F3C5B4B7BE8}" srcOrd="0" destOrd="0" parTransId="{D9E6D6A9-0BDC-4558-9011-2132659E9BB4}" sibTransId="{0CDEFB33-B5AD-4E17-8C7A-C9631E46867C}"/>
    <dgm:cxn modelId="{EFBA5D90-604E-47AC-8CE7-2F190A45A865}" type="presOf" srcId="{94F0F1C8-0093-4FD8-852C-DB891978AC11}" destId="{1582E616-1421-46CF-B906-06624F6040D9}" srcOrd="0" destOrd="0" presId="urn:microsoft.com/office/officeart/2005/8/layout/radial6"/>
    <dgm:cxn modelId="{64708C5A-4DBE-4041-9D6F-1E5BBA00497A}" type="presOf" srcId="{F3C2BD36-4E11-4F61-B357-810895552E41}" destId="{14211C87-5A40-4BF3-B991-BA3852B2F87C}" srcOrd="0" destOrd="0" presId="urn:microsoft.com/office/officeart/2005/8/layout/radial6"/>
    <dgm:cxn modelId="{1F1E49C0-F871-4A69-9265-2352441A7593}" srcId="{45ADECFA-B1DC-471E-9A8E-C563CB100F66}" destId="{E2A98305-9935-4EF3-B73C-2DFEF5B09D02}" srcOrd="0" destOrd="0" parTransId="{3CC8C410-9C7D-4644-B295-28DC5116C214}" sibTransId="{B31ABF39-12BF-45C9-86F7-C0C686EC82CD}"/>
    <dgm:cxn modelId="{A43D1D64-A119-48A8-9D29-B47A5ABBE319}" srcId="{3A0243D8-86AB-4F19-BA8F-B7B11DCE1171}" destId="{4762BCCF-95A0-4A7C-B74E-96A4F63DB10D}" srcOrd="0" destOrd="0" parTransId="{5E940F0E-55EF-4B67-A4D4-BDAFAEB38341}" sibTransId="{769B9BAA-11CE-4643-B8AD-F31CF3295DCA}"/>
    <dgm:cxn modelId="{CF26F1CD-7F57-46C6-8319-A7AA33351FFD}" srcId="{0746825F-4B02-4688-A71F-56D159F7E922}" destId="{85D60070-3F6E-4E9D-8546-21F56D9D57FB}" srcOrd="0" destOrd="0" parTransId="{5394B7DE-8EB6-4DED-A6CE-2B07FBA79CEC}" sibTransId="{5B44B1D3-A5AB-4C62-B46F-216D8324408A}"/>
    <dgm:cxn modelId="{82C10437-BF7D-4958-86A4-FF588359BD42}" type="presOf" srcId="{27A8948E-71B8-4BBE-9094-466BA7D502B7}" destId="{1E1C81C6-EEBC-408B-ACEE-20616148605D}" srcOrd="0" destOrd="3" presId="urn:microsoft.com/office/officeart/2005/8/layout/radial6"/>
    <dgm:cxn modelId="{13B55E68-2B34-4108-99AC-44CD4B44E682}" type="presOf" srcId="{1FFB8427-9FEE-4826-ABB0-84E6DFA29F95}" destId="{A3935703-0F2B-4B45-B471-522F7D293861}" srcOrd="0" destOrd="0" presId="urn:microsoft.com/office/officeart/2005/8/layout/radial6"/>
    <dgm:cxn modelId="{6534EA0A-AA7E-4C6E-9001-3FF6457EAB15}" srcId="{0746825F-4B02-4688-A71F-56D159F7E922}" destId="{97F4BEC1-4042-47FC-BE45-48379AC0DAFD}" srcOrd="1" destOrd="0" parTransId="{CD1BFD6F-5E89-4E35-9A2C-FE753190D9F7}" sibTransId="{9C85F213-C35F-42BA-8211-8D167EEB2AD0}"/>
    <dgm:cxn modelId="{62FB4F4D-03F6-4ADE-87BB-403FDFEC5EBA}" type="presOf" srcId="{E2A98305-9935-4EF3-B73C-2DFEF5B09D02}" destId="{41F4AD0A-8D25-4A18-B968-2C5043BF8ED3}" srcOrd="0" destOrd="0" presId="urn:microsoft.com/office/officeart/2005/8/layout/radial6"/>
    <dgm:cxn modelId="{50CA5C46-5C33-4DB2-A9FF-475C3317591C}" type="presOf" srcId="{1A20F4C8-3256-405D-B13A-418606FD77FC}" destId="{A620111D-2B0A-4DD1-9C35-252C5675E485}" srcOrd="0" destOrd="0" presId="urn:microsoft.com/office/officeart/2005/8/layout/radial6"/>
    <dgm:cxn modelId="{D056B217-0B21-48DA-A11C-0E7CD9E8ED88}" srcId="{3A0243D8-86AB-4F19-BA8F-B7B11DCE1171}" destId="{B1793CA0-BC5C-4624-83A6-56651820432A}" srcOrd="1" destOrd="0" parTransId="{CDCB847E-5964-44B2-A0D0-A6750108693A}" sibTransId="{CAF231DA-B91C-4C21-A76C-368022E8EE5A}"/>
    <dgm:cxn modelId="{BC01BFAD-4D3B-407F-95B7-E22C649302B1}" srcId="{0746825F-4B02-4688-A71F-56D159F7E922}" destId="{27A8948E-71B8-4BBE-9094-466BA7D502B7}" srcOrd="2" destOrd="0" parTransId="{18BCAA7B-897B-4124-BFBA-94ED10732180}" sibTransId="{BF8414AD-83BD-457A-972E-FCB81C10DD38}"/>
    <dgm:cxn modelId="{902B6740-0E57-40E2-A53C-F0B329A6F2A0}" type="presOf" srcId="{B1793CA0-BC5C-4624-83A6-56651820432A}" destId="{DBC4752A-BC84-4CF4-BDE0-9DA7795F9F7E}" srcOrd="0" destOrd="2" presId="urn:microsoft.com/office/officeart/2005/8/layout/radial6"/>
    <dgm:cxn modelId="{D166640B-E1F5-4AB9-BC52-9C57FCA655BF}" type="presOf" srcId="{0746825F-4B02-4688-A71F-56D159F7E922}" destId="{1E1C81C6-EEBC-408B-ACEE-20616148605D}" srcOrd="0" destOrd="0" presId="urn:microsoft.com/office/officeart/2005/8/layout/radial6"/>
    <dgm:cxn modelId="{AA06AF30-64EC-426D-8B2B-F13FD92DB58D}" type="presOf" srcId="{D5AF0EE3-49C8-45FE-BD03-0F3C5B4B7BE8}" destId="{A3935703-0F2B-4B45-B471-522F7D293861}" srcOrd="0" destOrd="1" presId="urn:microsoft.com/office/officeart/2005/8/layout/radial6"/>
    <dgm:cxn modelId="{0A3BD360-E173-4BD7-BE2A-32753CF8A8E3}" srcId="{E2A98305-9935-4EF3-B73C-2DFEF5B09D02}" destId="{158A0E54-06BA-4C0A-9483-5CEDC820EAC3}" srcOrd="3" destOrd="0" parTransId="{D69417E2-9966-4B58-B04E-4ABAE9021CEE}" sibTransId="{13C5087B-5ABF-4E4A-8A66-5DDE7E64B5D6}"/>
    <dgm:cxn modelId="{85A71562-92A7-4D68-8EEB-B6A38EA96D67}" type="presOf" srcId="{97C2C2CB-D55D-44F4-98FC-16FC62BCC0F9}" destId="{155285F4-BC30-45A4-A0C6-C8F3EC8E01DE}" srcOrd="0" destOrd="2" presId="urn:microsoft.com/office/officeart/2005/8/layout/radial6"/>
    <dgm:cxn modelId="{43094BA4-5220-41D3-9B7D-100D9E7443D0}" srcId="{158A0E54-06BA-4C0A-9483-5CEDC820EAC3}" destId="{C9A6AA74-41A3-489F-B7B9-FD943C05BE90}" srcOrd="0" destOrd="0" parTransId="{BFC3ECBF-FEE8-48DD-951B-F72BC82089A0}" sibTransId="{CE0B0056-39B9-4954-881E-1A0CA84402ED}"/>
    <dgm:cxn modelId="{F5138636-A22B-4156-A53F-D5A063604766}" type="presOf" srcId="{704B8D60-C047-4DC2-8C3B-518F0E699008}" destId="{C455EA87-9B3F-4D83-8178-497D6113A43C}" srcOrd="0" destOrd="0" presId="urn:microsoft.com/office/officeart/2005/8/layout/radial6"/>
    <dgm:cxn modelId="{13689109-5E56-4D87-BB39-367207171538}" srcId="{E2A98305-9935-4EF3-B73C-2DFEF5B09D02}" destId="{1FFB8427-9FEE-4826-ABB0-84E6DFA29F95}" srcOrd="2" destOrd="0" parTransId="{197D4310-9CE8-43ED-B759-AD4E1E4DC663}" sibTransId="{704B8D60-C047-4DC2-8C3B-518F0E699008}"/>
    <dgm:cxn modelId="{2500FF0E-16BF-475E-A026-7F03011A0748}" type="presOf" srcId="{13C5087B-5ABF-4E4A-8A66-5DDE7E64B5D6}" destId="{33C66B30-4171-486D-8219-BBE182FCE53C}" srcOrd="0" destOrd="0" presId="urn:microsoft.com/office/officeart/2005/8/layout/radial6"/>
    <dgm:cxn modelId="{462951CF-8EBD-4230-B5B9-C3373183B842}" type="presOf" srcId="{32889A2E-BE17-4F04-A7C9-C1FD6A2BB19B}" destId="{D81B623F-5CCB-4062-BBA4-0E681AFB8165}" srcOrd="0" destOrd="0" presId="urn:microsoft.com/office/officeart/2005/8/layout/radial6"/>
    <dgm:cxn modelId="{B930B8EC-4E76-43D8-924A-3677705FA618}" type="presOf" srcId="{3A0243D8-86AB-4F19-BA8F-B7B11DCE1171}" destId="{DBC4752A-BC84-4CF4-BDE0-9DA7795F9F7E}" srcOrd="0" destOrd="0" presId="urn:microsoft.com/office/officeart/2005/8/layout/radial6"/>
    <dgm:cxn modelId="{6215E4D0-3200-4A82-8E36-37A5A043436E}" type="presOf" srcId="{51B5C0D7-F9CF-4782-9AE9-58376CCD97A6}" destId="{D81B623F-5CCB-4062-BBA4-0E681AFB8165}" srcOrd="0" destOrd="1" presId="urn:microsoft.com/office/officeart/2005/8/layout/radial6"/>
    <dgm:cxn modelId="{54A4FFAD-D77C-4195-9FBF-291EFA5983F3}" type="presParOf" srcId="{9A5F0E45-0EBB-4E16-BFAE-A7B6600D75D2}" destId="{41F4AD0A-8D25-4A18-B968-2C5043BF8ED3}" srcOrd="0" destOrd="0" presId="urn:microsoft.com/office/officeart/2005/8/layout/radial6"/>
    <dgm:cxn modelId="{27BFA68F-C185-48DE-BC63-FF8F54FF827C}" type="presParOf" srcId="{9A5F0E45-0EBB-4E16-BFAE-A7B6600D75D2}" destId="{D81B623F-5CCB-4062-BBA4-0E681AFB8165}" srcOrd="1" destOrd="0" presId="urn:microsoft.com/office/officeart/2005/8/layout/radial6"/>
    <dgm:cxn modelId="{351F9A45-0827-46DC-84F2-C4679F8882B4}" type="presParOf" srcId="{9A5F0E45-0EBB-4E16-BFAE-A7B6600D75D2}" destId="{8EDFB483-C5D3-4EBD-8DC6-04CF826C4F61}" srcOrd="2" destOrd="0" presId="urn:microsoft.com/office/officeart/2005/8/layout/radial6"/>
    <dgm:cxn modelId="{BEB6BC29-9A8E-4478-88A2-8E2829EF36A9}" type="presParOf" srcId="{9A5F0E45-0EBB-4E16-BFAE-A7B6600D75D2}" destId="{1582E616-1421-46CF-B906-06624F6040D9}" srcOrd="3" destOrd="0" presId="urn:microsoft.com/office/officeart/2005/8/layout/radial6"/>
    <dgm:cxn modelId="{3FDA7A2A-D9AF-40DC-ACBB-B0026402C336}" type="presParOf" srcId="{9A5F0E45-0EBB-4E16-BFAE-A7B6600D75D2}" destId="{DBC4752A-BC84-4CF4-BDE0-9DA7795F9F7E}" srcOrd="4" destOrd="0" presId="urn:microsoft.com/office/officeart/2005/8/layout/radial6"/>
    <dgm:cxn modelId="{BC7D49A3-1F23-46E6-A97E-5E5254B48B6C}" type="presParOf" srcId="{9A5F0E45-0EBB-4E16-BFAE-A7B6600D75D2}" destId="{AF9CA9B3-7110-41C4-A07A-2EB9DEC60BA5}" srcOrd="5" destOrd="0" presId="urn:microsoft.com/office/officeart/2005/8/layout/radial6"/>
    <dgm:cxn modelId="{2A4ECAEE-6143-4256-9971-0AE096C12E9D}" type="presParOf" srcId="{9A5F0E45-0EBB-4E16-BFAE-A7B6600D75D2}" destId="{14211C87-5A40-4BF3-B991-BA3852B2F87C}" srcOrd="6" destOrd="0" presId="urn:microsoft.com/office/officeart/2005/8/layout/radial6"/>
    <dgm:cxn modelId="{C8690F04-1B76-4EA7-B176-01B147272A91}" type="presParOf" srcId="{9A5F0E45-0EBB-4E16-BFAE-A7B6600D75D2}" destId="{A3935703-0F2B-4B45-B471-522F7D293861}" srcOrd="7" destOrd="0" presId="urn:microsoft.com/office/officeart/2005/8/layout/radial6"/>
    <dgm:cxn modelId="{46856500-07F0-4473-B961-258750B771AF}" type="presParOf" srcId="{9A5F0E45-0EBB-4E16-BFAE-A7B6600D75D2}" destId="{48C6D711-F65B-43DD-8908-ECD26A82301B}" srcOrd="8" destOrd="0" presId="urn:microsoft.com/office/officeart/2005/8/layout/radial6"/>
    <dgm:cxn modelId="{5840D570-6A19-4552-BF6C-8DA9D02FEFE4}" type="presParOf" srcId="{9A5F0E45-0EBB-4E16-BFAE-A7B6600D75D2}" destId="{C455EA87-9B3F-4D83-8178-497D6113A43C}" srcOrd="9" destOrd="0" presId="urn:microsoft.com/office/officeart/2005/8/layout/radial6"/>
    <dgm:cxn modelId="{1BB87294-F4A8-4182-ACFF-57CBE5927EB9}" type="presParOf" srcId="{9A5F0E45-0EBB-4E16-BFAE-A7B6600D75D2}" destId="{155285F4-BC30-45A4-A0C6-C8F3EC8E01DE}" srcOrd="10" destOrd="0" presId="urn:microsoft.com/office/officeart/2005/8/layout/radial6"/>
    <dgm:cxn modelId="{90B7A082-02ED-4EB2-B4E4-F38A0683570F}" type="presParOf" srcId="{9A5F0E45-0EBB-4E16-BFAE-A7B6600D75D2}" destId="{4CDFF410-8D5F-485F-8658-586D6BC8A932}" srcOrd="11" destOrd="0" presId="urn:microsoft.com/office/officeart/2005/8/layout/radial6"/>
    <dgm:cxn modelId="{C4CDA676-51E1-4891-9F94-7A9A769ABCB1}" type="presParOf" srcId="{9A5F0E45-0EBB-4E16-BFAE-A7B6600D75D2}" destId="{33C66B30-4171-486D-8219-BBE182FCE53C}" srcOrd="12" destOrd="0" presId="urn:microsoft.com/office/officeart/2005/8/layout/radial6"/>
    <dgm:cxn modelId="{0A47390B-E111-4E10-BC35-745092D43CE0}" type="presParOf" srcId="{9A5F0E45-0EBB-4E16-BFAE-A7B6600D75D2}" destId="{1E1C81C6-EEBC-408B-ACEE-20616148605D}" srcOrd="13" destOrd="0" presId="urn:microsoft.com/office/officeart/2005/8/layout/radial6"/>
    <dgm:cxn modelId="{7B48420A-A494-4C6A-B1A6-5A7123CE80C0}" type="presParOf" srcId="{9A5F0E45-0EBB-4E16-BFAE-A7B6600D75D2}" destId="{2D29724E-4B96-4E61-9A55-07F48B03666E}" srcOrd="14" destOrd="0" presId="urn:microsoft.com/office/officeart/2005/8/layout/radial6"/>
    <dgm:cxn modelId="{0298947F-4971-4337-BE56-B62B50BDD902}" type="presParOf" srcId="{9A5F0E45-0EBB-4E16-BFAE-A7B6600D75D2}" destId="{A620111D-2B0A-4DD1-9C35-252C5675E48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0111D-2B0A-4DD1-9C35-252C5675E485}">
      <dsp:nvSpPr>
        <dsp:cNvPr id="0" name=""/>
        <dsp:cNvSpPr/>
      </dsp:nvSpPr>
      <dsp:spPr>
        <a:xfrm>
          <a:off x="2856871" y="666240"/>
          <a:ext cx="4582515" cy="4582515"/>
        </a:xfrm>
        <a:prstGeom prst="blockArc">
          <a:avLst>
            <a:gd name="adj1" fmla="val 11880000"/>
            <a:gd name="adj2" fmla="val 16200000"/>
            <a:gd name="adj3" fmla="val 46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66B30-4171-486D-8219-BBE182FCE53C}">
      <dsp:nvSpPr>
        <dsp:cNvPr id="0" name=""/>
        <dsp:cNvSpPr/>
      </dsp:nvSpPr>
      <dsp:spPr>
        <a:xfrm>
          <a:off x="2856871" y="666240"/>
          <a:ext cx="4582515" cy="4582515"/>
        </a:xfrm>
        <a:prstGeom prst="blockArc">
          <a:avLst>
            <a:gd name="adj1" fmla="val 7560000"/>
            <a:gd name="adj2" fmla="val 11880000"/>
            <a:gd name="adj3" fmla="val 46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5EA87-9B3F-4D83-8178-497D6113A43C}">
      <dsp:nvSpPr>
        <dsp:cNvPr id="0" name=""/>
        <dsp:cNvSpPr/>
      </dsp:nvSpPr>
      <dsp:spPr>
        <a:xfrm>
          <a:off x="2856871" y="666240"/>
          <a:ext cx="4582515" cy="4582515"/>
        </a:xfrm>
        <a:prstGeom prst="blockArc">
          <a:avLst>
            <a:gd name="adj1" fmla="val 3240000"/>
            <a:gd name="adj2" fmla="val 7560000"/>
            <a:gd name="adj3" fmla="val 46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11C87-5A40-4BF3-B991-BA3852B2F87C}">
      <dsp:nvSpPr>
        <dsp:cNvPr id="0" name=""/>
        <dsp:cNvSpPr/>
      </dsp:nvSpPr>
      <dsp:spPr>
        <a:xfrm>
          <a:off x="2856871" y="666240"/>
          <a:ext cx="4582515" cy="4582515"/>
        </a:xfrm>
        <a:prstGeom prst="blockArc">
          <a:avLst>
            <a:gd name="adj1" fmla="val 20520000"/>
            <a:gd name="adj2" fmla="val 3240000"/>
            <a:gd name="adj3" fmla="val 46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82E616-1421-46CF-B906-06624F6040D9}">
      <dsp:nvSpPr>
        <dsp:cNvPr id="0" name=""/>
        <dsp:cNvSpPr/>
      </dsp:nvSpPr>
      <dsp:spPr>
        <a:xfrm>
          <a:off x="2856871" y="666240"/>
          <a:ext cx="4582515" cy="4582515"/>
        </a:xfrm>
        <a:prstGeom prst="blockArc">
          <a:avLst>
            <a:gd name="adj1" fmla="val 16200000"/>
            <a:gd name="adj2" fmla="val 20520000"/>
            <a:gd name="adj3" fmla="val 46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4AD0A-8D25-4A18-B968-2C5043BF8ED3}">
      <dsp:nvSpPr>
        <dsp:cNvPr id="0" name=""/>
        <dsp:cNvSpPr/>
      </dsp:nvSpPr>
      <dsp:spPr>
        <a:xfrm>
          <a:off x="4094677" y="1904046"/>
          <a:ext cx="2106903" cy="2106903"/>
        </a:xfrm>
        <a:prstGeom prst="ellipse">
          <a:avLst/>
        </a:prstGeom>
        <a:gradFill rotWithShape="1">
          <a:gsLst>
            <a:gs pos="0">
              <a:schemeClr val="accent5">
                <a:tint val="83000"/>
                <a:satMod val="100000"/>
                <a:lumMod val="100000"/>
              </a:schemeClr>
            </a:gs>
            <a:gs pos="100000">
              <a:schemeClr val="accent5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/>
            <a:t>Oppimiseen</a:t>
          </a:r>
          <a:r>
            <a:rPr lang="en-US" sz="2200" b="1" kern="1200" dirty="0"/>
            <a:t> </a:t>
          </a:r>
          <a:r>
            <a:rPr lang="en-US" sz="2200" b="1" kern="1200" dirty="0" err="1"/>
            <a:t>vaikuttavia</a:t>
          </a:r>
          <a:r>
            <a:rPr lang="en-US" sz="2200" b="1" kern="1200" dirty="0"/>
            <a:t> </a:t>
          </a:r>
          <a:r>
            <a:rPr lang="en-US" sz="2200" b="1" kern="1200" dirty="0" err="1"/>
            <a:t>psyykkisiä</a:t>
          </a:r>
          <a:r>
            <a:rPr lang="en-US" sz="2200" b="1" kern="1200" dirty="0"/>
            <a:t> </a:t>
          </a:r>
          <a:r>
            <a:rPr lang="en-US" sz="2200" b="1" kern="1200" dirty="0" err="1"/>
            <a:t>tekijöitä</a:t>
          </a:r>
          <a:endParaRPr lang="fi-FI" sz="2200" kern="1200" dirty="0"/>
        </a:p>
      </dsp:txBody>
      <dsp:txXfrm>
        <a:off x="4403226" y="2212595"/>
        <a:ext cx="1489805" cy="1489805"/>
      </dsp:txXfrm>
    </dsp:sp>
    <dsp:sp modelId="{D81B623F-5CCB-4062-BBA4-0E681AFB8165}">
      <dsp:nvSpPr>
        <dsp:cNvPr id="0" name=""/>
        <dsp:cNvSpPr/>
      </dsp:nvSpPr>
      <dsp:spPr>
        <a:xfrm>
          <a:off x="4071162" y="-157998"/>
          <a:ext cx="2153933" cy="1754667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/>
            <a:t>Tunteet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 </a:t>
          </a:r>
          <a:r>
            <a:rPr lang="en-US" sz="1800" kern="1200" dirty="0" err="1"/>
            <a:t>edistävät</a:t>
          </a:r>
          <a:r>
            <a:rPr lang="en-US" sz="1800" kern="1200" dirty="0"/>
            <a:t> / </a:t>
          </a:r>
          <a:r>
            <a:rPr lang="en-US" sz="1800" kern="1200" dirty="0" err="1"/>
            <a:t>estävät</a:t>
          </a:r>
          <a:r>
            <a:rPr lang="en-US" sz="1800" kern="1200" dirty="0"/>
            <a:t> </a:t>
          </a:r>
          <a:r>
            <a:rPr lang="en-US" sz="1800" kern="1200" dirty="0" err="1"/>
            <a:t>oppimista</a:t>
          </a:r>
          <a:endParaRPr lang="en-US" sz="1800" kern="1200" dirty="0"/>
        </a:p>
      </dsp:txBody>
      <dsp:txXfrm>
        <a:off x="4386598" y="98967"/>
        <a:ext cx="1523061" cy="1240737"/>
      </dsp:txXfrm>
    </dsp:sp>
    <dsp:sp modelId="{DBC4752A-BC84-4CF4-BDE0-9DA7795F9F7E}">
      <dsp:nvSpPr>
        <dsp:cNvPr id="0" name=""/>
        <dsp:cNvSpPr/>
      </dsp:nvSpPr>
      <dsp:spPr>
        <a:xfrm>
          <a:off x="6197791" y="1324688"/>
          <a:ext cx="2157916" cy="1882358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/>
            <a:t>Pystyvyysuskomukset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</a:t>
          </a:r>
          <a:r>
            <a:rPr lang="en-US" sz="1400" kern="1200" dirty="0" err="1"/>
            <a:t>omaan</a:t>
          </a:r>
          <a:r>
            <a:rPr lang="en-US" sz="1400" kern="1200" dirty="0"/>
            <a:t> </a:t>
          </a:r>
          <a:r>
            <a:rPr lang="en-US" sz="1400" kern="1200" dirty="0" err="1"/>
            <a:t>itseen</a:t>
          </a:r>
          <a:r>
            <a:rPr lang="en-US" sz="1400" kern="1200" dirty="0"/>
            <a:t> ja </a:t>
          </a:r>
          <a:r>
            <a:rPr lang="en-US" sz="1400" kern="1200" dirty="0" err="1"/>
            <a:t>suoriutumiseen</a:t>
          </a:r>
          <a:r>
            <a:rPr lang="en-US" sz="1400" kern="1200" dirty="0"/>
            <a:t> </a:t>
          </a:r>
          <a:r>
            <a:rPr lang="en-US" sz="1400" kern="1200" dirty="0" err="1"/>
            <a:t>liittyvä</a:t>
          </a:r>
          <a:r>
            <a:rPr lang="en-US" sz="1400" kern="1200" dirty="0"/>
            <a:t> </a:t>
          </a:r>
          <a:r>
            <a:rPr lang="en-US" sz="1400" kern="1200" dirty="0" err="1"/>
            <a:t>uskomus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/>
            <a:t>ennakoivat</a:t>
          </a:r>
          <a:r>
            <a:rPr lang="en-US" sz="1400" kern="1200" dirty="0"/>
            <a:t> </a:t>
          </a:r>
          <a:r>
            <a:rPr lang="en-US" sz="1400" kern="1200" dirty="0" err="1"/>
            <a:t>suoriutumista</a:t>
          </a:r>
          <a:endParaRPr lang="en-US" sz="1400" kern="1200" dirty="0"/>
        </a:p>
      </dsp:txBody>
      <dsp:txXfrm>
        <a:off x="6513810" y="1600353"/>
        <a:ext cx="1525878" cy="1331028"/>
      </dsp:txXfrm>
    </dsp:sp>
    <dsp:sp modelId="{A3935703-0F2B-4B45-B471-522F7D293861}">
      <dsp:nvSpPr>
        <dsp:cNvPr id="0" name=""/>
        <dsp:cNvSpPr/>
      </dsp:nvSpPr>
      <dsp:spPr>
        <a:xfrm>
          <a:off x="5385217" y="3855429"/>
          <a:ext cx="2156942" cy="1825562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/>
            <a:t>Oppimismotivaatio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</a:t>
          </a:r>
          <a:r>
            <a:rPr lang="en-US" sz="1400" kern="1200" dirty="0" err="1"/>
            <a:t>autonomia</a:t>
          </a:r>
          <a:r>
            <a:rPr lang="en-US" sz="1400" kern="1200" dirty="0"/>
            <a:t>, </a:t>
          </a:r>
          <a:r>
            <a:rPr lang="en-US" sz="1400" kern="1200" dirty="0" err="1"/>
            <a:t>pystyvyyden</a:t>
          </a:r>
          <a:r>
            <a:rPr lang="en-US" sz="1400" kern="1200" dirty="0"/>
            <a:t> </a:t>
          </a:r>
          <a:r>
            <a:rPr lang="en-US" sz="1400" kern="1200" dirty="0" err="1"/>
            <a:t>kokemus</a:t>
          </a:r>
          <a:r>
            <a:rPr lang="en-US" sz="1400" kern="1200" dirty="0"/>
            <a:t> ja </a:t>
          </a:r>
          <a:r>
            <a:rPr lang="en-US" sz="1400" kern="1200" dirty="0" err="1"/>
            <a:t>yhteenkuuluvuus</a:t>
          </a:r>
          <a:r>
            <a:rPr lang="en-US" sz="1400" kern="1200" dirty="0"/>
            <a:t> </a:t>
          </a:r>
          <a:r>
            <a:rPr lang="en-US" sz="1400" kern="1200" dirty="0" err="1"/>
            <a:t>luovat</a:t>
          </a:r>
          <a:r>
            <a:rPr lang="en-US" sz="1400" kern="1200" dirty="0"/>
            <a:t> </a:t>
          </a:r>
          <a:r>
            <a:rPr lang="en-US" sz="1400" kern="1200" dirty="0" err="1"/>
            <a:t>sisäistä</a:t>
          </a:r>
          <a:r>
            <a:rPr lang="en-US" sz="1400" kern="1200" dirty="0"/>
            <a:t> </a:t>
          </a:r>
          <a:r>
            <a:rPr lang="en-US" sz="1400" kern="1200" dirty="0" err="1"/>
            <a:t>motivaatiota</a:t>
          </a:r>
          <a:endParaRPr lang="en-US" sz="1400" kern="1200" dirty="0"/>
        </a:p>
      </dsp:txBody>
      <dsp:txXfrm>
        <a:off x="5701094" y="4122776"/>
        <a:ext cx="1525188" cy="1290868"/>
      </dsp:txXfrm>
    </dsp:sp>
    <dsp:sp modelId="{155285F4-BC30-45A4-A0C6-C8F3EC8E01DE}">
      <dsp:nvSpPr>
        <dsp:cNvPr id="0" name=""/>
        <dsp:cNvSpPr/>
      </dsp:nvSpPr>
      <dsp:spPr>
        <a:xfrm>
          <a:off x="2754341" y="3809437"/>
          <a:ext cx="2156455" cy="1917547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/>
            <a:t>Tavoiteorientaatiot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200" kern="1200" dirty="0" err="1"/>
            <a:t>erilaisia</a:t>
          </a:r>
          <a:r>
            <a:rPr lang="en-US" sz="1200" kern="1200" dirty="0"/>
            <a:t> </a:t>
          </a:r>
          <a:r>
            <a:rPr lang="en-US" sz="1200" kern="1200" dirty="0" err="1"/>
            <a:t>tapoja</a:t>
          </a:r>
          <a:r>
            <a:rPr lang="en-US" sz="1200" kern="1200" dirty="0"/>
            <a:t> </a:t>
          </a:r>
          <a:r>
            <a:rPr lang="en-US" sz="1200" kern="1200" dirty="0" err="1"/>
            <a:t>suuntautua</a:t>
          </a:r>
          <a:r>
            <a:rPr lang="en-US" sz="1200" kern="1200" dirty="0"/>
            <a:t> </a:t>
          </a:r>
          <a:r>
            <a:rPr lang="en-US" sz="1200" kern="1200" dirty="0" err="1"/>
            <a:t>oppimiseen</a:t>
          </a:r>
          <a:r>
            <a:rPr lang="en-US" sz="1200" kern="1200" dirty="0"/>
            <a:t> ja </a:t>
          </a:r>
          <a:r>
            <a:rPr lang="en-US" sz="1200" kern="1200" dirty="0" err="1"/>
            <a:t>asettaa</a:t>
          </a:r>
          <a:r>
            <a:rPr lang="en-US" sz="1200" kern="1200" dirty="0"/>
            <a:t> </a:t>
          </a:r>
          <a:r>
            <a:rPr lang="en-US" sz="1200" kern="1200" dirty="0" err="1"/>
            <a:t>tavoitteita</a:t>
          </a:r>
          <a:r>
            <a:rPr lang="en-US" sz="1200" kern="1200" dirty="0"/>
            <a:t> </a:t>
          </a:r>
          <a:r>
            <a:rPr lang="en-US" sz="1200" kern="1200" dirty="0" err="1"/>
            <a:t>opiskelulleen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200" kern="1200" dirty="0" err="1"/>
            <a:t>oppimis</a:t>
          </a:r>
          <a:r>
            <a:rPr lang="en-US" sz="1200" kern="1200" dirty="0"/>
            <a:t>-, </a:t>
          </a:r>
          <a:r>
            <a:rPr lang="en-US" sz="1200" kern="1200" dirty="0" err="1"/>
            <a:t>suoriutumis</a:t>
          </a:r>
          <a:r>
            <a:rPr lang="en-US" sz="1200" kern="1200" dirty="0"/>
            <a:t>- ja </a:t>
          </a:r>
          <a:r>
            <a:rPr lang="en-US" sz="1200" kern="1200" dirty="0" err="1"/>
            <a:t>välttämisorientaatiot</a:t>
          </a:r>
          <a:endParaRPr lang="en-US" sz="1200" kern="1200" dirty="0"/>
        </a:p>
      </dsp:txBody>
      <dsp:txXfrm>
        <a:off x="3070147" y="4090255"/>
        <a:ext cx="1524843" cy="1355911"/>
      </dsp:txXfrm>
    </dsp:sp>
    <dsp:sp modelId="{1E1C81C6-EEBC-408B-ACEE-20616148605D}">
      <dsp:nvSpPr>
        <dsp:cNvPr id="0" name=""/>
        <dsp:cNvSpPr/>
      </dsp:nvSpPr>
      <dsp:spPr>
        <a:xfrm>
          <a:off x="1942475" y="1356840"/>
          <a:ext cx="2154066" cy="1818055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     </a:t>
          </a:r>
          <a:r>
            <a:rPr lang="en-US" sz="1400" b="1" kern="1200" dirty="0" err="1"/>
            <a:t>Ajattelutapa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</a:t>
          </a:r>
          <a:r>
            <a:rPr lang="en-US" sz="1400" kern="1200" dirty="0" err="1"/>
            <a:t>käsitys</a:t>
          </a:r>
          <a:r>
            <a:rPr lang="en-US" sz="1400" kern="1200" dirty="0"/>
            <a:t> </a:t>
          </a:r>
          <a:r>
            <a:rPr lang="en-US" sz="1400" kern="1200" dirty="0" err="1"/>
            <a:t>siitä</a:t>
          </a:r>
          <a:r>
            <a:rPr lang="en-US" sz="1400" kern="1200" dirty="0"/>
            <a:t>, </a:t>
          </a:r>
          <a:r>
            <a:rPr lang="en-US" sz="1400" kern="1200" dirty="0" err="1"/>
            <a:t>voiko</a:t>
          </a:r>
          <a:r>
            <a:rPr lang="en-US" sz="1400" kern="1200" dirty="0"/>
            <a:t> </a:t>
          </a:r>
          <a:r>
            <a:rPr lang="en-US" sz="1400" kern="1200" dirty="0" err="1"/>
            <a:t>älykkyyttään</a:t>
          </a:r>
          <a:r>
            <a:rPr lang="en-US" sz="1400" kern="1200" dirty="0"/>
            <a:t> </a:t>
          </a:r>
          <a:r>
            <a:rPr lang="en-US" sz="1400" kern="1200" dirty="0" err="1"/>
            <a:t>kehittää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</a:t>
          </a:r>
          <a:r>
            <a:rPr lang="en-US" sz="1400" kern="1200" dirty="0" err="1"/>
            <a:t>muuttumaton</a:t>
          </a:r>
          <a:r>
            <a:rPr lang="en-US" sz="1400" kern="1200" dirty="0"/>
            <a:t> </a:t>
          </a:r>
          <a:r>
            <a:rPr lang="en-US" sz="1400" kern="1200" dirty="0" err="1"/>
            <a:t>ajattelutapa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 </a:t>
          </a:r>
          <a:r>
            <a:rPr lang="en-US" sz="1400" kern="1200" dirty="0" err="1"/>
            <a:t>kasvun</a:t>
          </a:r>
          <a:r>
            <a:rPr lang="en-US" sz="1400" kern="1200" dirty="0"/>
            <a:t> </a:t>
          </a:r>
          <a:r>
            <a:rPr lang="en-US" sz="1400" kern="1200" dirty="0" err="1"/>
            <a:t>ajattelutapa</a:t>
          </a:r>
          <a:endParaRPr lang="fi-FI" sz="1400" kern="1200" dirty="0"/>
        </a:p>
      </dsp:txBody>
      <dsp:txXfrm>
        <a:off x="2257931" y="1623088"/>
        <a:ext cx="1523154" cy="1285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a20121305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00" name="Google Shape;200;g8a2012130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8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75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01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08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53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0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442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41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9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9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lvl="0" algn="l">
              <a:spcBef>
                <a:spcPts val="0"/>
              </a:spcBef>
              <a:buClr>
                <a:schemeClr val="dk1"/>
              </a:buClr>
              <a:buSzPts val="6000"/>
            </a:pPr>
            <a:r>
              <a:rPr lang="fi-FI" sz="4400" dirty="0"/>
              <a:t>12. Oppimiseen vaikuttavia psyykkisiä ja biologisia tekijöitä</a:t>
            </a:r>
            <a:endParaRPr lang="fi-FI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4" name="Straight Connector 10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7580CC5-245A-4EFD-8167-0D7B40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21021" y="6470704"/>
            <a:ext cx="5403037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 </a:t>
            </a:r>
          </a:p>
        </p:txBody>
      </p:sp>
      <p:pic>
        <p:nvPicPr>
          <p:cNvPr id="4" name="Picture 4" descr="A picture containing clothing, knife&#10;&#10;Description automatically generated">
            <a:extLst>
              <a:ext uri="{FF2B5EF4-FFF2-40B4-BE49-F238E27FC236}">
                <a16:creationId xmlns:a16="http://schemas.microsoft.com/office/drawing/2014/main" id="{1436B33C-B5DA-4673-AA22-B6F5FB818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25" y="2963527"/>
            <a:ext cx="3904784" cy="14701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60AE85-0680-4066-B8F9-826BFA1B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Oppimismotivaatioon vaikuttavia tekijöitä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292A1C-72E6-45E1-A15C-EA9E1B32F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(jatkoa)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Mieliala ja opiskelutilanteissa syntyvät tunteet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en-US" sz="2000" dirty="0"/>
              <a:t> </a:t>
            </a:r>
            <a:r>
              <a:rPr lang="en-US" sz="2000" dirty="0" err="1"/>
              <a:t>myönteinen</a:t>
            </a:r>
            <a:r>
              <a:rPr lang="en-US" sz="2000" dirty="0"/>
              <a:t> </a:t>
            </a:r>
            <a:r>
              <a:rPr lang="en-US" sz="2000" dirty="0" err="1"/>
              <a:t>mieliala</a:t>
            </a:r>
            <a:r>
              <a:rPr lang="en-US" sz="2000" dirty="0"/>
              <a:t> </a:t>
            </a:r>
            <a:r>
              <a:rPr lang="en-US" sz="2000" dirty="0" err="1"/>
              <a:t>sekä</a:t>
            </a:r>
            <a:r>
              <a:rPr lang="en-US" sz="2000" dirty="0"/>
              <a:t> </a:t>
            </a:r>
            <a:r>
              <a:rPr lang="en-US" sz="2000" dirty="0" err="1"/>
              <a:t>esim</a:t>
            </a:r>
            <a:r>
              <a:rPr lang="en-US" sz="2000" dirty="0"/>
              <a:t>. </a:t>
            </a:r>
            <a:r>
              <a:rPr lang="en-US" sz="2000" dirty="0" err="1"/>
              <a:t>ilon</a:t>
            </a:r>
            <a:r>
              <a:rPr lang="en-US" sz="2000" dirty="0"/>
              <a:t> ja </a:t>
            </a:r>
            <a:r>
              <a:rPr lang="en-US" sz="2000" dirty="0" err="1"/>
              <a:t>kiinnostuksen</a:t>
            </a:r>
            <a:r>
              <a:rPr lang="en-US" sz="2000" dirty="0"/>
              <a:t> </a:t>
            </a:r>
            <a:r>
              <a:rPr lang="en-US" sz="2000" dirty="0" err="1"/>
              <a:t>tunteet</a:t>
            </a:r>
            <a:r>
              <a:rPr lang="en-US" sz="2000" dirty="0"/>
              <a:t> </a:t>
            </a:r>
            <a:r>
              <a:rPr lang="en-US" sz="2000" dirty="0" err="1"/>
              <a:t>lisäävät</a:t>
            </a:r>
            <a:r>
              <a:rPr lang="en-US" sz="2000" dirty="0"/>
              <a:t> </a:t>
            </a:r>
            <a:r>
              <a:rPr lang="en-US" sz="2000" dirty="0" err="1"/>
              <a:t>motivaatiota</a:t>
            </a:r>
            <a:endParaRPr lang="fi-FI" sz="20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Oppimistavoitteiden laatiminen ja tiedostaminen</a:t>
            </a:r>
            <a:r>
              <a:rPr lang="en-US" sz="2400" dirty="0"/>
              <a:t>​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en-US" sz="2000" dirty="0"/>
              <a:t> </a:t>
            </a:r>
            <a:r>
              <a:rPr lang="en-US" sz="2000" dirty="0" err="1"/>
              <a:t>tavoitteisiin</a:t>
            </a:r>
            <a:r>
              <a:rPr lang="en-US" sz="2000" dirty="0"/>
              <a:t> </a:t>
            </a:r>
            <a:r>
              <a:rPr lang="en-US" sz="2000" dirty="0" err="1"/>
              <a:t>sitoutuminen</a:t>
            </a:r>
            <a:r>
              <a:rPr lang="en-US" sz="2000" dirty="0"/>
              <a:t> </a:t>
            </a:r>
            <a:r>
              <a:rPr lang="en-US" sz="2000" dirty="0" err="1"/>
              <a:t>kasvattaa</a:t>
            </a:r>
            <a:r>
              <a:rPr lang="en-US" sz="2000" dirty="0"/>
              <a:t> </a:t>
            </a:r>
            <a:r>
              <a:rPr lang="en-US" sz="2000" dirty="0" err="1"/>
              <a:t>motivaatiota</a:t>
            </a:r>
            <a:r>
              <a:rPr lang="en-US" sz="2000" dirty="0"/>
              <a:t>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Opiskelutaidot</a:t>
            </a:r>
            <a:endParaRPr lang="en-US" sz="2400" dirty="0"/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en-US" sz="2000" dirty="0"/>
              <a:t> </a:t>
            </a:r>
            <a:r>
              <a:rPr lang="en-US" sz="2000" dirty="0" err="1"/>
              <a:t>hyvät</a:t>
            </a:r>
            <a:r>
              <a:rPr lang="en-US" sz="2000" dirty="0"/>
              <a:t> ja </a:t>
            </a:r>
            <a:r>
              <a:rPr lang="en-US" sz="2000" dirty="0" err="1"/>
              <a:t>tehokkaat</a:t>
            </a:r>
            <a:r>
              <a:rPr lang="en-US" sz="2000" dirty="0"/>
              <a:t> </a:t>
            </a:r>
            <a:r>
              <a:rPr lang="en-US" sz="2000" dirty="0" err="1"/>
              <a:t>opiskelustrategiat</a:t>
            </a:r>
            <a:r>
              <a:rPr lang="en-US" sz="2000" dirty="0"/>
              <a:t> </a:t>
            </a:r>
            <a:r>
              <a:rPr lang="en-US" sz="2000" dirty="0" err="1"/>
              <a:t>tukevat</a:t>
            </a:r>
            <a:r>
              <a:rPr lang="en-US" sz="2000" dirty="0"/>
              <a:t> </a:t>
            </a:r>
            <a:r>
              <a:rPr lang="en-US" sz="2000" dirty="0" err="1"/>
              <a:t>onnistumista</a:t>
            </a:r>
            <a:r>
              <a:rPr lang="en-US" sz="2000" dirty="0"/>
              <a:t> </a:t>
            </a:r>
            <a:r>
              <a:rPr lang="en-US" sz="2000" dirty="0" err="1"/>
              <a:t>opinnoissa</a:t>
            </a:r>
            <a:endParaRPr lang="fi-FI" sz="20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6DC3B92-0CBD-4E24-B2A0-529667E1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031117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46BE21-9AAE-46C3-A8A1-C1399D5DF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Tavoiteorientaatiot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A5CB22-7CC6-4498-9F96-C5E9E84BB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66088"/>
            <a:ext cx="972007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3800" b="1" dirty="0"/>
              <a:t> </a:t>
            </a:r>
            <a:r>
              <a:rPr lang="fi-FI" sz="2800" b="1" dirty="0"/>
              <a:t>Tavoiteorientaatiot</a:t>
            </a:r>
            <a:r>
              <a:rPr lang="fi-FI" sz="2800" dirty="0"/>
              <a:t> = kuvaavat tapoja suuntautua opiskeluun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400" dirty="0"/>
              <a:t> liittyvät oppimismotivaation laatuun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400" dirty="0"/>
              <a:t> kohtalaisen pysyviä tapoja toimia eri oppimistilanteissa, mutta eivät toisensa poissulkevia</a:t>
            </a:r>
          </a:p>
          <a:p>
            <a:pPr lvl="1"/>
            <a:endParaRPr lang="fi-FI" sz="3100" dirty="0"/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DB4E78C-296C-45F0-9EB2-D521C2106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780299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8F5FBE-772E-4CA5-9329-2C398AF16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5400" dirty="0"/>
              <a:t>Erilaisia tavoiteorientaatioita</a:t>
            </a:r>
            <a:br>
              <a:rPr lang="fi-FI" sz="5400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D8C9B9-CFDD-4277-A0A9-3934D0079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800" b="1" dirty="0"/>
              <a:t> </a:t>
            </a:r>
            <a:r>
              <a:rPr lang="fi-FI" sz="2600" b="1" dirty="0"/>
              <a:t>Oppimisorientaatio </a:t>
            </a:r>
            <a:r>
              <a:rPr lang="fi-FI" sz="2600" dirty="0"/>
              <a:t>= opiskelulla tähdätään oppimiseen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600" b="1" dirty="0"/>
              <a:t> Suoritusorientaatio </a:t>
            </a:r>
            <a:r>
              <a:rPr lang="fi-FI" sz="2600" dirty="0"/>
              <a:t>= tavoitellaan mahdollisimman hyvää suoriutumista ja menestystä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600" b="1" dirty="0"/>
              <a:t> Välttämisorientaatio</a:t>
            </a:r>
            <a:r>
              <a:rPr lang="fi-FI" sz="2600" dirty="0"/>
              <a:t> = pyritään selviytymään opiskelusta mahdollisimman vähällä vaivalla</a:t>
            </a:r>
          </a:p>
          <a:p>
            <a:pPr>
              <a:buFont typeface="Arial" panose="020B0604020202020204" pitchFamily="34" charset="0"/>
              <a:buChar char="•"/>
            </a:pPr>
            <a:endParaRPr lang="fi-FI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600" b="1" dirty="0"/>
              <a:t> Sitoutumattomat</a:t>
            </a:r>
            <a:r>
              <a:rPr lang="fi-FI" sz="2600" dirty="0"/>
              <a:t> = henkilöt, jotka eivät selkeästi sitoudu mihinkään tavoiteorientaatioon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700" dirty="0"/>
              <a:t> </a:t>
            </a:r>
            <a:r>
              <a:rPr lang="fi-FI" sz="2200" dirty="0"/>
              <a:t>ymmärtävät opiskelun merkityksen, mutta ovat melko haluttomia panostamaan opiskeluun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78F8564-CEA2-4F2C-AFC4-A797B1A9C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1362707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DCC00D-970D-42A5-B40B-5E690E835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Ajattelutapa: käsitys itsestä oppijana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F3168A-E01C-41BF-9450-AF39F352B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sz="2400" b="1" dirty="0"/>
              <a:t> Ihmisen omaksuma ajattelutapa itsestään oppijana (</a:t>
            </a:r>
            <a:r>
              <a:rPr lang="fi-FI" sz="2400" b="1" dirty="0" err="1"/>
              <a:t>Carol</a:t>
            </a:r>
            <a:r>
              <a:rPr lang="fi-FI" sz="2400" b="1" dirty="0"/>
              <a:t> </a:t>
            </a:r>
            <a:r>
              <a:rPr lang="fi-FI" sz="2400" b="1" dirty="0" err="1"/>
              <a:t>Dweck</a:t>
            </a:r>
            <a:r>
              <a:rPr lang="fi-FI" sz="2400" b="1" dirty="0"/>
              <a:t>) </a:t>
            </a:r>
            <a:r>
              <a:rPr lang="fi-FI" sz="2400" dirty="0"/>
              <a:t>= mitä ajattelee älyllisten kykyjen ja lahjakkuuden luonteesta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000" dirty="0"/>
              <a:t> yhteydessä opiskelumenestykseen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D94358A-1EF3-48E1-AE15-1CA68E8E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361578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6E845-787D-4D37-B85B-6D7E3A3C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ajattelutapoja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D2FE60-F696-4471-8EEC-CBED3283B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289461"/>
          </a:xfrm>
        </p:spPr>
        <p:txBody>
          <a:bodyPr>
            <a:normAutofit fontScale="92500" lnSpcReduction="10000"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sz="2600" b="1" dirty="0"/>
              <a:t> Kasvun ajattelutapa</a:t>
            </a:r>
            <a:r>
              <a:rPr lang="en-US" sz="2600" dirty="0"/>
              <a:t>​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200" dirty="0"/>
              <a:t> älykkyyttä ja lahjakkuutta voi kehittää</a:t>
            </a:r>
            <a:r>
              <a:rPr lang="en-US" sz="2200" dirty="0"/>
              <a:t>​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en-US" sz="2200" dirty="0"/>
              <a:t> </a:t>
            </a:r>
            <a:r>
              <a:rPr lang="en-US" sz="2200" dirty="0" err="1"/>
              <a:t>yhteydessä</a:t>
            </a:r>
            <a:r>
              <a:rPr lang="en-US" sz="2200" dirty="0"/>
              <a:t> </a:t>
            </a:r>
            <a:r>
              <a:rPr lang="en-US" sz="2200" dirty="0" err="1"/>
              <a:t>oppimisorientaatioon</a:t>
            </a:r>
            <a:r>
              <a:rPr lang="en-US" sz="2200" dirty="0"/>
              <a:t> ja </a:t>
            </a:r>
            <a:r>
              <a:rPr lang="en-US" sz="2200" dirty="0" err="1"/>
              <a:t>opiskelumenetelmiin</a:t>
            </a:r>
            <a:r>
              <a:rPr lang="en-US" sz="2200" dirty="0"/>
              <a:t>, </a:t>
            </a:r>
            <a:r>
              <a:rPr lang="en-US" sz="2200" dirty="0" err="1"/>
              <a:t>joilla</a:t>
            </a:r>
            <a:r>
              <a:rPr lang="en-US" sz="2200" dirty="0"/>
              <a:t> </a:t>
            </a:r>
            <a:r>
              <a:rPr lang="en-US" sz="2200" dirty="0" err="1"/>
              <a:t>pyritään</a:t>
            </a:r>
            <a:r>
              <a:rPr lang="en-US" sz="2200" dirty="0"/>
              <a:t> </a:t>
            </a:r>
            <a:r>
              <a:rPr lang="fi-FI" sz="2200" dirty="0"/>
              <a:t>opiskeltavan asian ymmärtämiseen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200" dirty="0"/>
              <a:t> erityisen tärkeä, kun yksilö kohtaa erilaisia haastavia tehtäviä ja tilanteita</a:t>
            </a:r>
            <a:endParaRPr lang="fi-FI" sz="2200" b="1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600" b="1" dirty="0"/>
              <a:t> Muuttumaton ajattelutapa</a:t>
            </a:r>
            <a:r>
              <a:rPr lang="en-US" sz="2600" b="1" dirty="0"/>
              <a:t>​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200" dirty="0"/>
              <a:t> lahjakkuus ja älykkyys ovat synnynnäisiä ominaisuuksia, joita ei voi kehittää</a:t>
            </a:r>
            <a:r>
              <a:rPr lang="en-US" sz="2200" dirty="0"/>
              <a:t>​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en-US" sz="2200" dirty="0"/>
              <a:t> </a:t>
            </a:r>
            <a:r>
              <a:rPr lang="en-US" sz="2200" dirty="0" err="1"/>
              <a:t>yhteydessä</a:t>
            </a:r>
            <a:r>
              <a:rPr lang="en-US" sz="2200" dirty="0"/>
              <a:t> </a:t>
            </a:r>
            <a:r>
              <a:rPr lang="en-US" sz="2200" dirty="0" err="1"/>
              <a:t>suoritus</a:t>
            </a:r>
            <a:r>
              <a:rPr lang="en-US" sz="2200" dirty="0"/>
              <a:t>- ja </a:t>
            </a:r>
            <a:r>
              <a:rPr lang="en-US" sz="2200" dirty="0" err="1"/>
              <a:t>välttämisorientaatioon</a:t>
            </a:r>
            <a:r>
              <a:rPr lang="en-US" sz="2200" dirty="0"/>
              <a:t> ja </a:t>
            </a:r>
            <a:r>
              <a:rPr lang="en-US" sz="2200" dirty="0" err="1"/>
              <a:t>opiskelumenetelmiin</a:t>
            </a:r>
            <a:r>
              <a:rPr lang="en-US" sz="2200" dirty="0"/>
              <a:t>, </a:t>
            </a:r>
            <a:r>
              <a:rPr lang="en-US" sz="2200" dirty="0" err="1"/>
              <a:t>joille</a:t>
            </a:r>
            <a:r>
              <a:rPr lang="en-US" sz="2200" dirty="0"/>
              <a:t> on </a:t>
            </a:r>
            <a:r>
              <a:rPr lang="en-US" sz="2200" dirty="0" err="1"/>
              <a:t>tyypillistä</a:t>
            </a:r>
            <a:r>
              <a:rPr lang="en-US" sz="2200" dirty="0"/>
              <a:t> </a:t>
            </a:r>
            <a:r>
              <a:rPr lang="fi-FI" sz="2200" dirty="0"/>
              <a:t>asioiden toistaminen ja ulkoa opettelu</a:t>
            </a:r>
            <a:r>
              <a:rPr lang="en-US" sz="2200" dirty="0"/>
              <a:t>​</a:t>
            </a:r>
          </a:p>
          <a:p>
            <a:pPr lvl="1" fontAlgn="base"/>
            <a:endParaRPr lang="fi-FI" dirty="0"/>
          </a:p>
          <a:p>
            <a:pPr fontAlgn="base"/>
            <a:r>
              <a:rPr lang="fi-FI" sz="2600" b="1" dirty="0"/>
              <a:t>Kritiikki </a:t>
            </a:r>
            <a:r>
              <a:rPr lang="fi-FI" sz="2600" b="1" dirty="0" err="1"/>
              <a:t>Dweckin</a:t>
            </a:r>
            <a:r>
              <a:rPr lang="fi-FI" sz="2600" b="1" dirty="0"/>
              <a:t> teoriaa kohtaan: 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en-US" sz="2200" dirty="0" err="1"/>
              <a:t>Ihmisten</a:t>
            </a:r>
            <a:r>
              <a:rPr lang="en-US" sz="2200" dirty="0"/>
              <a:t> </a:t>
            </a:r>
            <a:r>
              <a:rPr lang="en-US" sz="2200" dirty="0" err="1"/>
              <a:t>erojen</a:t>
            </a:r>
            <a:r>
              <a:rPr lang="en-US" sz="2200" dirty="0"/>
              <a:t> </a:t>
            </a:r>
            <a:r>
              <a:rPr lang="en-US" sz="2200" dirty="0" err="1"/>
              <a:t>taustalla</a:t>
            </a:r>
            <a:r>
              <a:rPr lang="en-US" sz="2200" dirty="0"/>
              <a:t> </a:t>
            </a:r>
            <a:r>
              <a:rPr lang="en-US" sz="2200" dirty="0" err="1"/>
              <a:t>yhteiskunnallisia</a:t>
            </a:r>
            <a:r>
              <a:rPr lang="en-US" sz="2200" dirty="0"/>
              <a:t> ja </a:t>
            </a:r>
            <a:r>
              <a:rPr lang="en-US" sz="2200" dirty="0" err="1"/>
              <a:t>sosiaalisia</a:t>
            </a:r>
            <a:r>
              <a:rPr lang="en-US" sz="2200" dirty="0"/>
              <a:t> </a:t>
            </a:r>
            <a:r>
              <a:rPr lang="en-US" sz="2200" dirty="0" err="1"/>
              <a:t>tekijöitä</a:t>
            </a:r>
            <a:r>
              <a:rPr lang="en-US" sz="2200" dirty="0"/>
              <a:t>, </a:t>
            </a:r>
            <a:r>
              <a:rPr lang="en-US" sz="2200" dirty="0" err="1"/>
              <a:t>jolloin</a:t>
            </a:r>
            <a:r>
              <a:rPr lang="en-US" sz="2200" dirty="0"/>
              <a:t> </a:t>
            </a:r>
            <a:r>
              <a:rPr lang="fi-FI" sz="2200" dirty="0"/>
              <a:t>pelkkä ajattelutapojen muutos ei välttämättä paranna suoriutumista</a:t>
            </a:r>
            <a:r>
              <a:rPr lang="en-US" sz="2200" dirty="0"/>
              <a:t>​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13D76EB-B584-498C-8E9E-5C361BCE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579280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DC03F23-C3FB-4AEB-946C-56D8488A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D43D87-6BC9-4A0C-822F-397F9D8EF0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1429" y="821934"/>
            <a:ext cx="9021083" cy="5528635"/>
          </a:xfrm>
        </p:spPr>
      </p:pic>
    </p:spTree>
    <p:extLst>
      <p:ext uri="{BB962C8B-B14F-4D97-AF65-F5344CB8AC3E}">
        <p14:creationId xmlns:p14="http://schemas.microsoft.com/office/powerpoint/2010/main" val="77349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4267AE-F772-48C1-89EA-869B0786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Oppimiseen</a:t>
            </a:r>
            <a:r>
              <a:rPr lang="en-US" sz="5400" dirty="0"/>
              <a:t> </a:t>
            </a:r>
            <a:r>
              <a:rPr lang="en-US" sz="5400" dirty="0" err="1"/>
              <a:t>vaikuttavia</a:t>
            </a:r>
            <a:r>
              <a:rPr lang="en-US" sz="5400" dirty="0"/>
              <a:t> </a:t>
            </a:r>
            <a:r>
              <a:rPr lang="en-US" sz="5400" dirty="0" err="1"/>
              <a:t>biologisia</a:t>
            </a:r>
            <a:r>
              <a:rPr lang="en-US" sz="5400" dirty="0"/>
              <a:t> </a:t>
            </a:r>
            <a:r>
              <a:rPr lang="en-US" sz="5400" dirty="0" err="1"/>
              <a:t>tekijöitä</a:t>
            </a:r>
            <a:endParaRPr lang="fi-FI" dirty="0"/>
          </a:p>
        </p:txBody>
      </p:sp>
      <p:graphicFrame>
        <p:nvGraphicFramePr>
          <p:cNvPr id="5" name="Taulukko 5">
            <a:extLst>
              <a:ext uri="{FF2B5EF4-FFF2-40B4-BE49-F238E27FC236}">
                <a16:creationId xmlns:a16="http://schemas.microsoft.com/office/drawing/2014/main" id="{348A7C4C-0164-48D3-A353-CEF328B42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845447"/>
              </p:ext>
            </p:extLst>
          </p:nvPr>
        </p:nvGraphicFramePr>
        <p:xfrm>
          <a:off x="1023938" y="2286000"/>
          <a:ext cx="9720262" cy="3810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1599570928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4029020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/>
                        <a:t>Vireys</a:t>
                      </a:r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Uni</a:t>
                      </a:r>
                      <a:endParaRPr lang="fi-FI" sz="2000" dirty="0"/>
                    </a:p>
                    <a:p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96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Font typeface="Arial" panose="020B0604020202020204" pitchFamily="34" charset="0"/>
                        <a:buNone/>
                      </a:pPr>
                      <a:r>
                        <a:rPr lang="en-US" sz="2000" dirty="0" err="1"/>
                        <a:t>fyysinen</a:t>
                      </a:r>
                      <a:r>
                        <a:rPr lang="en-US" sz="2000" dirty="0"/>
                        <a:t> ja </a:t>
                      </a:r>
                      <a:r>
                        <a:rPr lang="en-US" sz="2000" dirty="0" err="1"/>
                        <a:t>psyykkinen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toimintavalmius</a:t>
                      </a:r>
                      <a:endParaRPr lang="en-US" sz="2000" dirty="0"/>
                    </a:p>
                    <a:p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 err="1"/>
                        <a:t>syvä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uni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elvyttää</a:t>
                      </a:r>
                      <a:r>
                        <a:rPr lang="en-US" sz="2000" dirty="0"/>
                        <a:t> ja </a:t>
                      </a:r>
                      <a:r>
                        <a:rPr lang="en-US" sz="2000" dirty="0" err="1"/>
                        <a:t>virkistää</a:t>
                      </a:r>
                      <a:endParaRPr lang="en-US" sz="2000" dirty="0"/>
                    </a:p>
                    <a:p>
                      <a:endParaRPr lang="fi-FI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421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Font typeface="Arial" panose="020B0604020202020204" pitchFamily="34" charset="0"/>
                        <a:buNone/>
                      </a:pPr>
                      <a:r>
                        <a:rPr lang="en-US" sz="2000" dirty="0" err="1"/>
                        <a:t>tietoisuus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itsestään</a:t>
                      </a:r>
                      <a:r>
                        <a:rPr lang="en-US" sz="2000" dirty="0"/>
                        <a:t> ja </a:t>
                      </a:r>
                      <a:r>
                        <a:rPr lang="en-US" sz="2000" dirty="0" err="1"/>
                        <a:t>ympäristöstään</a:t>
                      </a:r>
                      <a:endParaRPr lang="en-US" sz="2000" dirty="0"/>
                    </a:p>
                    <a:p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 err="1"/>
                        <a:t>nestekiertojärjestelmä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poistaa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aivoista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kuona-aineita</a:t>
                      </a:r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3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Font typeface="Arial" panose="020B0604020202020204" pitchFamily="34" charset="0"/>
                        <a:buNone/>
                      </a:pPr>
                      <a:r>
                        <a:rPr lang="en-US" sz="2000" dirty="0" err="1"/>
                        <a:t>vireystila</a:t>
                      </a:r>
                      <a:r>
                        <a:rPr lang="en-US" sz="2000" dirty="0"/>
                        <a:t> = </a:t>
                      </a:r>
                      <a:r>
                        <a:rPr lang="en-US" sz="2000" dirty="0" err="1"/>
                        <a:t>vireyden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aste</a:t>
                      </a:r>
                      <a:endParaRPr lang="en-US" sz="2000" dirty="0"/>
                    </a:p>
                    <a:p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 err="1"/>
                        <a:t>aivojen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energia</a:t>
                      </a:r>
                      <a:r>
                        <a:rPr lang="en-US" sz="2000" dirty="0"/>
                        <a:t>- ja </a:t>
                      </a:r>
                      <a:r>
                        <a:rPr lang="en-US" sz="2000" dirty="0" err="1"/>
                        <a:t>välittäjäainevarastot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täydentyvät</a:t>
                      </a:r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55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optimaalisessa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vireystilassa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opiskelu</a:t>
                      </a:r>
                      <a:r>
                        <a:rPr lang="en-US" sz="2000" dirty="0"/>
                        <a:t> on </a:t>
                      </a:r>
                      <a:r>
                        <a:rPr lang="en-US" sz="2000" dirty="0" err="1"/>
                        <a:t>helmpompaa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kuin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yli</a:t>
                      </a:r>
                      <a:r>
                        <a:rPr lang="en-US" sz="2000" dirty="0"/>
                        <a:t>- tai </a:t>
                      </a:r>
                      <a:r>
                        <a:rPr lang="en-US" sz="2000" dirty="0" err="1"/>
                        <a:t>alivirittyneenä</a:t>
                      </a:r>
                      <a:endParaRPr lang="en-US" sz="2000" dirty="0"/>
                    </a:p>
                    <a:p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muistijäljet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vahvistuvat</a:t>
                      </a:r>
                      <a:endParaRPr lang="en-US" sz="2000" dirty="0"/>
                    </a:p>
                    <a:p>
                      <a:endParaRPr lang="fi-F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012024"/>
                  </a:ext>
                </a:extLst>
              </a:tr>
            </a:tbl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7F21A41-84C0-491C-9C5C-9DAEFD0A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641618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0805EF-402A-4108-8172-76C3FABF7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Vireystila vaikuttaa oppimiseen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2B6A56-2AA1-4752-92BA-144FF3500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err="1"/>
              <a:t>Vireys</a:t>
            </a:r>
            <a:r>
              <a:rPr lang="en-US" sz="2400" dirty="0"/>
              <a:t> = </a:t>
            </a:r>
            <a:r>
              <a:rPr lang="en-US" sz="2400" dirty="0" err="1"/>
              <a:t>fyysinen</a:t>
            </a:r>
            <a:r>
              <a:rPr lang="en-US" sz="2400" dirty="0"/>
              <a:t> ja </a:t>
            </a:r>
            <a:r>
              <a:rPr lang="en-US" sz="2400" dirty="0" err="1"/>
              <a:t>psyykkinen</a:t>
            </a:r>
            <a:r>
              <a:rPr lang="en-US" sz="2400" dirty="0"/>
              <a:t> </a:t>
            </a:r>
            <a:r>
              <a:rPr lang="en-US" sz="2400" dirty="0" err="1"/>
              <a:t>toimintavalmius</a:t>
            </a:r>
            <a:r>
              <a:rPr lang="en-US" sz="2400" dirty="0"/>
              <a:t> </a:t>
            </a:r>
            <a:r>
              <a:rPr lang="en-US" sz="2400" dirty="0" err="1"/>
              <a:t>sekä</a:t>
            </a:r>
            <a:r>
              <a:rPr lang="en-US" sz="2400" dirty="0"/>
              <a:t> </a:t>
            </a:r>
            <a:r>
              <a:rPr lang="en-US" sz="2400" dirty="0" err="1"/>
              <a:t>tietoisuus</a:t>
            </a:r>
            <a:r>
              <a:rPr lang="en-US" sz="2400" dirty="0"/>
              <a:t> </a:t>
            </a:r>
            <a:r>
              <a:rPr lang="en-US" sz="2400" dirty="0" err="1"/>
              <a:t>itsestään</a:t>
            </a:r>
            <a:r>
              <a:rPr lang="en-US" sz="2400" dirty="0"/>
              <a:t> ja </a:t>
            </a:r>
            <a:r>
              <a:rPr lang="en-US" sz="2400" dirty="0" err="1"/>
              <a:t>ympäristöstään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err="1"/>
              <a:t>Vireystila</a:t>
            </a:r>
            <a:r>
              <a:rPr lang="en-US" sz="2400" dirty="0"/>
              <a:t> = </a:t>
            </a:r>
            <a:r>
              <a:rPr lang="en-US" sz="2400" dirty="0" err="1"/>
              <a:t>vireyden</a:t>
            </a:r>
            <a:r>
              <a:rPr lang="en-US" sz="2400" dirty="0"/>
              <a:t> </a:t>
            </a:r>
            <a:r>
              <a:rPr lang="en-US" sz="2400" dirty="0" err="1"/>
              <a:t>aste</a:t>
            </a:r>
            <a:endParaRPr lang="en-US" sz="24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</a:t>
            </a:r>
            <a:r>
              <a:rPr lang="en-US" sz="2000" dirty="0" err="1"/>
              <a:t>vireystilaan</a:t>
            </a:r>
            <a:r>
              <a:rPr lang="en-US" sz="2000" dirty="0"/>
              <a:t> </a:t>
            </a:r>
            <a:r>
              <a:rPr lang="en-US" sz="2000" dirty="0" err="1"/>
              <a:t>vaikuttavat</a:t>
            </a:r>
            <a:r>
              <a:rPr lang="en-US" sz="2000" dirty="0"/>
              <a:t> </a:t>
            </a:r>
            <a:r>
              <a:rPr lang="en-US" sz="2000" dirty="0" err="1"/>
              <a:t>esim</a:t>
            </a:r>
            <a:r>
              <a:rPr lang="en-US" sz="2000" dirty="0"/>
              <a:t>. </a:t>
            </a:r>
            <a:r>
              <a:rPr lang="en-US" sz="2000" dirty="0" err="1"/>
              <a:t>yksilön</a:t>
            </a:r>
            <a:r>
              <a:rPr lang="en-US" sz="2000" dirty="0"/>
              <a:t> </a:t>
            </a:r>
            <a:r>
              <a:rPr lang="en-US" sz="2000" dirty="0" err="1"/>
              <a:t>vuorokausirytmi</a:t>
            </a:r>
            <a:r>
              <a:rPr lang="en-US" sz="2000" dirty="0"/>
              <a:t>, </a:t>
            </a:r>
            <a:r>
              <a:rPr lang="en-US" sz="2000" dirty="0" err="1"/>
              <a:t>mieliala</a:t>
            </a:r>
            <a:r>
              <a:rPr lang="en-US" sz="2000" dirty="0"/>
              <a:t> ja </a:t>
            </a:r>
            <a:r>
              <a:rPr lang="en-US" sz="2000" dirty="0" err="1"/>
              <a:t>ympäristö</a:t>
            </a:r>
            <a:endParaRPr lang="en-US" sz="2000" dirty="0"/>
          </a:p>
          <a:p>
            <a:pPr lvl="1"/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Optimaalisessa</a:t>
            </a:r>
            <a:r>
              <a:rPr lang="en-US" sz="2400" dirty="0"/>
              <a:t> </a:t>
            </a:r>
            <a:r>
              <a:rPr lang="en-US" sz="2400" dirty="0" err="1"/>
              <a:t>vireystilassa</a:t>
            </a:r>
            <a:r>
              <a:rPr lang="en-US" sz="2400" dirty="0"/>
              <a:t> </a:t>
            </a:r>
            <a:r>
              <a:rPr lang="en-US" sz="2400" dirty="0" err="1"/>
              <a:t>opiskelu</a:t>
            </a:r>
            <a:r>
              <a:rPr lang="en-US" sz="2400" dirty="0"/>
              <a:t> </a:t>
            </a:r>
            <a:r>
              <a:rPr lang="en-US" sz="2400" dirty="0" err="1"/>
              <a:t>onnistuu</a:t>
            </a:r>
            <a:r>
              <a:rPr lang="en-US" sz="2400" dirty="0"/>
              <a:t> </a:t>
            </a:r>
            <a:r>
              <a:rPr lang="en-US" sz="2400" dirty="0" err="1"/>
              <a:t>helpoiten</a:t>
            </a:r>
            <a:endParaRPr lang="en-US" sz="24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</a:t>
            </a:r>
            <a:r>
              <a:rPr lang="en-US" sz="2000" dirty="0" err="1"/>
              <a:t>ongelmien</a:t>
            </a:r>
            <a:r>
              <a:rPr lang="en-US" sz="2000" dirty="0"/>
              <a:t> </a:t>
            </a:r>
            <a:r>
              <a:rPr lang="en-US" sz="2000" dirty="0" err="1"/>
              <a:t>ratkaisu</a:t>
            </a:r>
            <a:r>
              <a:rPr lang="en-US" sz="2000" dirty="0"/>
              <a:t>, </a:t>
            </a:r>
            <a:r>
              <a:rPr lang="en-US" sz="2000" dirty="0" err="1"/>
              <a:t>haasteista</a:t>
            </a:r>
            <a:r>
              <a:rPr lang="en-US" sz="2000" dirty="0"/>
              <a:t> </a:t>
            </a:r>
            <a:r>
              <a:rPr lang="en-US" sz="2000" dirty="0" err="1"/>
              <a:t>suoriutuminen</a:t>
            </a:r>
            <a:r>
              <a:rPr lang="en-US" sz="2000" dirty="0"/>
              <a:t>, </a:t>
            </a:r>
            <a:r>
              <a:rPr lang="en-US" sz="2000" dirty="0" err="1"/>
              <a:t>stressistä</a:t>
            </a:r>
            <a:r>
              <a:rPr lang="en-US" sz="2000" dirty="0"/>
              <a:t> </a:t>
            </a:r>
            <a:r>
              <a:rPr lang="en-US" sz="2000" dirty="0" err="1"/>
              <a:t>selviytyminen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Liian</a:t>
            </a:r>
            <a:r>
              <a:rPr lang="en-US" sz="2400" dirty="0"/>
              <a:t> </a:t>
            </a:r>
            <a:r>
              <a:rPr lang="en-US" sz="2400" dirty="0" err="1"/>
              <a:t>alhainen</a:t>
            </a:r>
            <a:r>
              <a:rPr lang="en-US" sz="2400" dirty="0"/>
              <a:t> </a:t>
            </a:r>
            <a:r>
              <a:rPr lang="en-US" sz="2400" dirty="0" err="1"/>
              <a:t>vireystila</a:t>
            </a:r>
            <a:r>
              <a:rPr lang="en-US" sz="2400" dirty="0"/>
              <a:t> tai </a:t>
            </a:r>
            <a:r>
              <a:rPr lang="en-US" sz="2400" dirty="0" err="1"/>
              <a:t>ylivireystila</a:t>
            </a:r>
            <a:r>
              <a:rPr lang="en-US" sz="2400" dirty="0"/>
              <a:t> </a:t>
            </a:r>
            <a:r>
              <a:rPr lang="en-US" sz="2400" dirty="0" err="1"/>
              <a:t>vaikeuttavat</a:t>
            </a:r>
            <a:r>
              <a:rPr lang="en-US" sz="2400" dirty="0"/>
              <a:t> </a:t>
            </a:r>
            <a:r>
              <a:rPr lang="en-US" sz="2400" dirty="0" err="1"/>
              <a:t>oppimista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Vireystilaa</a:t>
            </a:r>
            <a:r>
              <a:rPr lang="en-US" sz="2400" dirty="0"/>
              <a:t> </a:t>
            </a:r>
            <a:r>
              <a:rPr lang="en-US" sz="2400" dirty="0" err="1"/>
              <a:t>voi</a:t>
            </a:r>
            <a:r>
              <a:rPr lang="en-US" sz="2400" dirty="0"/>
              <a:t> </a:t>
            </a:r>
            <a:r>
              <a:rPr lang="en-US" sz="2400" dirty="0" err="1"/>
              <a:t>nostaa</a:t>
            </a:r>
            <a:r>
              <a:rPr lang="en-US" sz="2400" dirty="0"/>
              <a:t> </a:t>
            </a:r>
            <a:r>
              <a:rPr lang="en-US" sz="2400" dirty="0" err="1"/>
              <a:t>esim</a:t>
            </a:r>
            <a:r>
              <a:rPr lang="en-US" sz="2400" dirty="0"/>
              <a:t>. </a:t>
            </a:r>
            <a:r>
              <a:rPr lang="en-US" sz="2400" dirty="0" err="1"/>
              <a:t>liikunnan</a:t>
            </a:r>
            <a:r>
              <a:rPr lang="en-US" sz="2400" dirty="0"/>
              <a:t> </a:t>
            </a:r>
            <a:r>
              <a:rPr lang="en-US" sz="2400" dirty="0" err="1"/>
              <a:t>avulla</a:t>
            </a:r>
            <a:r>
              <a:rPr lang="en-US" sz="2400" dirty="0"/>
              <a:t> ja </a:t>
            </a:r>
            <a:r>
              <a:rPr lang="en-US" sz="2400" dirty="0" err="1"/>
              <a:t>laskea</a:t>
            </a:r>
            <a:r>
              <a:rPr lang="en-US" sz="2400" dirty="0"/>
              <a:t> </a:t>
            </a:r>
            <a:r>
              <a:rPr lang="en-US" sz="2400" dirty="0" err="1"/>
              <a:t>esim</a:t>
            </a:r>
            <a:r>
              <a:rPr lang="en-US" sz="2400" dirty="0"/>
              <a:t>. </a:t>
            </a:r>
            <a:r>
              <a:rPr lang="en-US" sz="2400" dirty="0" err="1"/>
              <a:t>hengitysharjoituksilla</a:t>
            </a:r>
            <a:endParaRPr lang="en-US" sz="2400" dirty="0"/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8505329-7622-42BD-BA3D-0ECF2C29E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1065066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C72D4-14B1-4BB7-B1CB-23884563A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Uni on oppimisen edellytys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09195D-A538-4E91-A701-12CCC195A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Uni on välttämätöntä oppimiselle ja stressistä palautumiselle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Unen aikana aivoissa…​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000" dirty="0"/>
              <a:t> energia- ja välittäjäainevarastot täydentyvät​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nestekiertojärjestelmä poistaa kuona-aineita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000" dirty="0"/>
              <a:t> hermosoluyhteyksiä karsiutuu ja vahvistuu​ → tärkeää oppimiselle​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2272693-C840-49A1-B04F-2670FD79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755199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A2FE26-1FC4-4942-848A-216EA432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univaje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D979FD-C4DD-44E6-8801-87CA5B19C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fi-FI" dirty="0"/>
              <a:t>= tila, jossa henkilö nukkuu unentarvettaan vähemmän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 Univaje altistaa kielteisille tunteille </a:t>
            </a:r>
            <a:r>
              <a:rPr lang="fi-FI"/>
              <a:t>ja negatiiviselle </a:t>
            </a:r>
            <a:r>
              <a:rPr lang="fi-FI" dirty="0"/>
              <a:t>mielialalle, heikentää tiedonkäsittelytoimintaa (esim. tarkkaavaisuutta ja muistia</a:t>
            </a:r>
            <a:r>
              <a:rPr lang="en-US" dirty="0"/>
              <a:t>​) ja </a:t>
            </a:r>
            <a:r>
              <a:rPr lang="en-US" dirty="0" err="1"/>
              <a:t>vaikeuttaa</a:t>
            </a:r>
            <a:r>
              <a:rPr lang="en-US" dirty="0"/>
              <a:t> </a:t>
            </a:r>
            <a:r>
              <a:rPr lang="en-US" dirty="0" err="1"/>
              <a:t>opiskeluun</a:t>
            </a:r>
            <a:r>
              <a:rPr lang="en-US" dirty="0"/>
              <a:t> </a:t>
            </a:r>
            <a:r>
              <a:rPr lang="en-US" dirty="0" err="1"/>
              <a:t>keskittymistä</a:t>
            </a:r>
            <a:endParaRPr lang="fi-FI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dirty="0"/>
              <a:t> Nuorten keskimääräinen unentarve 8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fi-FI" dirty="0"/>
              <a:t>10 tuntia​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E171B1-4308-4313-BC1F-A06CF77DC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01380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8a20121305_0_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fi-FI" sz="4000" dirty="0"/>
              <a:t>Psyykkinen ja biologinen näkökulma oppimiseen</a:t>
            </a:r>
            <a:endParaRPr sz="4000" dirty="0"/>
          </a:p>
        </p:txBody>
      </p:sp>
      <p:sp>
        <p:nvSpPr>
          <p:cNvPr id="203" name="Google Shape;203;g8a20121305_0_10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Psykologiassa on keskeistä tutkia ja selittää oppimista </a:t>
            </a:r>
            <a:r>
              <a:rPr lang="fi-FI" sz="2400" b="1" dirty="0"/>
              <a:t>psyykkisestä näkökulmasta</a:t>
            </a:r>
            <a:r>
              <a:rPr lang="fi-FI" sz="2400" dirty="0"/>
              <a:t>,</a:t>
            </a:r>
            <a:r>
              <a:rPr lang="fi-FI" sz="2400" b="1" dirty="0"/>
              <a:t> </a:t>
            </a:r>
            <a:r>
              <a:rPr lang="fi-FI" sz="2400" dirty="0"/>
              <a:t>esimerkiksi: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tunteet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oppimismotivaatio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omaan suoriutumiseen ja kykyihin liittyvät uskomukset ja ajattelutavat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Psyykkinen ja biologinen toiminta ovat jatkuvassa vuorovaikutuksessa</a:t>
            </a:r>
            <a:endParaRPr lang="fi-FI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/>
              <a:t> Biologisesta näkökulmasta </a:t>
            </a:r>
            <a:r>
              <a:rPr lang="fi-FI" sz="2400" dirty="0"/>
              <a:t>oppimiseen vaikuttavat esimerkiksi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vireystila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uni ja nukkuminen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29C99F1-849B-4939-89D7-2D5ACDAD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36A5C4-0606-4F0D-AE78-4E104290D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unen huolto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FBBD87-99F7-47E2-9BE8-AE447D932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92846"/>
            <a:ext cx="9720073" cy="3914454"/>
          </a:xfrm>
        </p:spPr>
        <p:txBody>
          <a:bodyPr>
            <a:normAutofit/>
          </a:bodyPr>
          <a:lstStyle/>
          <a:p>
            <a:pPr fontAlgn="base"/>
            <a:r>
              <a:rPr lang="fi-FI" sz="2400" dirty="0"/>
              <a:t>= toimintaa, jonka avulla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vähennetään unta häiritseviä tekijöitä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helpotetaan nukahtamista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pyritään parantamaan unen laatua</a:t>
            </a:r>
            <a:r>
              <a:rPr lang="en-US" sz="2400" dirty="0"/>
              <a:t>​</a:t>
            </a:r>
            <a:r>
              <a:rPr lang="fi-FI" sz="2400" dirty="0"/>
              <a:t>​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20A2B6A-0BCF-4264-B1F7-53301520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442218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8CBC1E-6767-4E4F-B65A-69B7EF4D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5400" dirty="0"/>
              <a:t>Käytännön ohjeita unen huoltoon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D53BD9-BF55-4A50-849A-A851E9459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Herää aamuisin samaan aikaan. Tämä ylläpitää säännöllistä vuorokausirytmiä.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Harrasta kuntoliikuntaa aamulla tai iltapäivällä.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Vältä raskasta liikuntaa illalla.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Rauhoita illat ja luo itsellesi nukahtamista edistävät iltarutiinit. Voit esim. pitää huolipäiväkirjaa, johon kirjaat sen hetken huolet ja murheet, palaa niihin vasta seuraavana päivänä.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Kohdista tarkkaavaisuutesi miellyttäviin ja rauhoittaviin asioihin. Kuuntele musiikkia, lue, tee rentoutusharjoitus tai kiitollisuusharjoitus.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Poista älylaitteet ja tietokone makuuhuoneesta.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Himmennä valaistusta.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Mene sänkyyn, kun sinua väsyttää.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1EBFAD8-1F12-40E5-A1BD-B76166FF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71348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BC216C7B-C8F8-42EC-995F-BA70F1537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486535"/>
              </p:ext>
            </p:extLst>
          </p:nvPr>
        </p:nvGraphicFramePr>
        <p:xfrm>
          <a:off x="1023937" y="739740"/>
          <a:ext cx="10298183" cy="5568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267353E-CDE9-4C03-B689-97C9893EE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8647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C54E55-4571-4F8C-A154-782A13B8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Tunteet vaikuttavat oppimiseen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E4293A-943A-45C8-A73B-F461AD545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Tunteiden merkityksen ymmärtäminen on tärkeää onnistuneen oppimisen kannalta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Oppimista edistäviä tunteita mm. ilo, luottamus, onnistumisen tunne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hallittavissa oleva stressi voi edistää tehtävästä suoriutumista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Optimaalisten oppimiskokemusten aikana koetaan myönteisiä tunteita, intoa ja haasteita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Oppimista estäviä tunteita mm. pelko, turvattomuus, epävarmuus, kyllästyminen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kielteiset tunteet ja voimakas stressi vaikuttavat oppimiseen kielteisesti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FC44FEF-D711-401A-AFDC-A74C54D3C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115621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7BFFE8-3639-4C5F-B738-48239D3A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Pystyvyysuskomukset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E84BFD-BDF6-4C64-82A3-C667CBCEE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b="1" dirty="0"/>
              <a:t> Pystyvyysuskomus</a:t>
            </a:r>
            <a:r>
              <a:rPr lang="fi-FI" sz="2400" dirty="0"/>
              <a:t> = omaan itseen ja suoriutumiseen liittyvä uskomus tietyssä tehtävässä/tilanteessa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ihminen ennakoi ei-tietoisesti ja tietoisesti omaa suoriutumistaan oppimistilanteissa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Pystyvyysuskomukset näkyvät yksilön opiskelutaidoissa, oppimismotivaatiossa ja koulumenestyksessä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Pystyvyysuskomuksiin vaikuttavia tekijöitä: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kotitausta, esim. huoltajien kouluun liittyvät asenteet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yksilön aiemmat kielteiset kokemukset oppimistilanteissa → voivat vaikuttaa kielteisesti pystyvyysuskomuksiin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yksilön aiemmat myönteiset kokemukset oppimistilanteissa → vahvistavat pystyvyysuskomuksia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7E546CC-BEAA-407E-9E67-2B31E8661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96003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565497-F329-44C8-B864-E53A77C9E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Oppimismotivaatio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32CB12-A1F5-4AA7-A76D-D18E88B13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/>
              <a:t>= muodostuu ajatteluun, tunteisiin ja toimintaan liittyvistä motiiveista, jotka saavat ihmisen toimimaan oppiakseen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/>
              <a:t> Välttämismotivaatio</a:t>
            </a:r>
            <a:r>
              <a:rPr lang="fi-FI" sz="2400" dirty="0"/>
              <a:t> = yksilö on motivoitunut välttelemään tehtävää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/>
              <a:t> Lähestymismotivaatio</a:t>
            </a:r>
            <a:r>
              <a:rPr lang="fi-FI" sz="2400" dirty="0"/>
              <a:t> = yksilö on motivoitunut suorittamaan tehtävän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b="1" dirty="0"/>
              <a:t> Sisäinen motivaatio</a:t>
            </a:r>
            <a:r>
              <a:rPr lang="fi-FI" sz="2400" dirty="0"/>
              <a:t> = ihminen toimii omasta tahdostaan, toiminta itsessään palkitsevaa</a:t>
            </a:r>
            <a:r>
              <a:rPr lang="en-US" sz="2400" dirty="0"/>
              <a:t>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b="1" dirty="0"/>
              <a:t> Ulkoinen motivaatio </a:t>
            </a:r>
            <a:r>
              <a:rPr lang="fi-FI" sz="2400" dirty="0"/>
              <a:t>= motivaatio riippuvainen ympäristöstä, toiminta tähtää esim. palkkioiden saavuttamiseen</a:t>
            </a:r>
            <a:r>
              <a:rPr lang="en-US" sz="2400" dirty="0"/>
              <a:t>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b="1" dirty="0"/>
              <a:t> </a:t>
            </a:r>
            <a:r>
              <a:rPr lang="fi-FI" sz="2400" b="1" dirty="0" err="1"/>
              <a:t>Amotivaatio</a:t>
            </a:r>
            <a:r>
              <a:rPr lang="fi-FI" sz="2400" dirty="0"/>
              <a:t> = motivaation puuttuminen</a:t>
            </a:r>
            <a:r>
              <a:rPr lang="en-US" sz="2400" dirty="0"/>
              <a:t>​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F854EB-7804-46F3-9FD4-C98A0DA2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175681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02BBCC-D8DB-4AE0-9766-40BD3FC7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Itsemääräämisteoria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F54FA3-FE22-4CBF-87D9-6DC08B348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sz="2400" b="1" dirty="0"/>
              <a:t> Itsemääräämisteoria </a:t>
            </a:r>
            <a:r>
              <a:rPr lang="fi-FI" sz="2400" dirty="0"/>
              <a:t>(</a:t>
            </a:r>
            <a:r>
              <a:rPr lang="fi-FI" sz="2400" dirty="0" err="1"/>
              <a:t>Deci</a:t>
            </a:r>
            <a:r>
              <a:rPr lang="fi-FI" sz="2400" dirty="0"/>
              <a:t> &amp; Ryan): teoria, joka selittää motivaatiota ja hyvinvointia kolmen psykologisen perustarpeen täyttymisen kautta</a:t>
            </a:r>
            <a:endParaRPr lang="en-US" sz="24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Psykologisia perustarpeita: ​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fi-FI" sz="2000" b="1" dirty="0"/>
              <a:t>Autonomia</a:t>
            </a:r>
            <a:r>
              <a:rPr lang="fi-FI" sz="2000" dirty="0"/>
              <a:t> = omaehtoisuus; kokemus siitä, että pystyy itse vaikuttamaan toimintaansa ja saavuttamaan tavoitteita</a:t>
            </a:r>
            <a:r>
              <a:rPr lang="en-US" sz="2000" dirty="0"/>
              <a:t>​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fi-FI" sz="2000" b="1" dirty="0"/>
              <a:t>Kompetenssi</a:t>
            </a:r>
            <a:r>
              <a:rPr lang="fi-FI" sz="2000" dirty="0"/>
              <a:t> = pätevyys ja kyvykkyys; kokemus siitä, että pystyy saamaan asioita aikaiseksi sekä kyky tarttua uusiin ja riittävän haastaviin tehtäviin </a:t>
            </a:r>
            <a:r>
              <a:rPr lang="en-US" sz="2000" dirty="0"/>
              <a:t>​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fi-FI" sz="2000" b="1" dirty="0"/>
              <a:t>Yhteenkuuluvuus</a:t>
            </a:r>
            <a:r>
              <a:rPr lang="fi-FI" sz="2000" dirty="0"/>
              <a:t> = liittyminen; kokemus osana ryhmää olemisesta ja yhteydestä toisiin ihmisiin</a:t>
            </a:r>
            <a:r>
              <a:rPr lang="en-US" sz="2000" dirty="0"/>
              <a:t>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Psykologisten perustarpeiden täyttäminen tärkeää sisäisen motivaation kannalta</a:t>
            </a:r>
            <a:r>
              <a:rPr lang="en-US" sz="2400" dirty="0"/>
              <a:t>​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9E2C915-9C0B-4B74-9BD3-48D617754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94798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A0FBC87-DD88-417A-87A2-312BA5CC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7414BF-9EE8-4886-9859-A87EC4F13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0232" y="1186665"/>
            <a:ext cx="9810216" cy="4484670"/>
          </a:xfrm>
        </p:spPr>
      </p:pic>
    </p:spTree>
    <p:extLst>
      <p:ext uri="{BB962C8B-B14F-4D97-AF65-F5344CB8AC3E}">
        <p14:creationId xmlns:p14="http://schemas.microsoft.com/office/powerpoint/2010/main" val="187528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98F2D1-B352-424D-A1E1-69F8627A0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Oppimismotivaatioon vaikuttavia tekijöitä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7592F7-2353-4E58-AA91-F73FA6463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Aiemmat oppimiskokemukset ja niiden pohjalta tapahtuva ennakointi omasta onnistumisesta tai epäonnistumisesta</a:t>
            </a:r>
            <a:r>
              <a:rPr lang="en-US" sz="2400" dirty="0"/>
              <a:t>​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en-US" sz="2000" dirty="0"/>
              <a:t> </a:t>
            </a:r>
            <a:r>
              <a:rPr lang="en-US" sz="2000" dirty="0" err="1"/>
              <a:t>onnistuminen</a:t>
            </a:r>
            <a:r>
              <a:rPr lang="en-US" sz="2000" dirty="0"/>
              <a:t> </a:t>
            </a:r>
            <a:r>
              <a:rPr lang="en-US" sz="2000" dirty="0" err="1"/>
              <a:t>kasvattaa</a:t>
            </a:r>
            <a:r>
              <a:rPr lang="en-US" sz="2000" dirty="0"/>
              <a:t> </a:t>
            </a:r>
            <a:r>
              <a:rPr lang="en-US" sz="2000" dirty="0" err="1"/>
              <a:t>motivaatiota</a:t>
            </a:r>
            <a:endParaRPr lang="en-US" sz="20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Pystyvyysuskomukset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000" dirty="0"/>
              <a:t> luotto omaan osaamiseen ja pätevyyteen lisää motivaatiota</a:t>
            </a:r>
            <a:endParaRPr lang="en-US" sz="20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fi-FI" sz="2400" dirty="0"/>
              <a:t> Yhteys toisiin ihmisiin</a:t>
            </a:r>
          </a:p>
          <a:p>
            <a:pPr lvl="2" fontAlgn="base">
              <a:buFont typeface="Courier New" panose="02070309020205020404" pitchFamily="49" charset="0"/>
              <a:buChar char="o"/>
            </a:pPr>
            <a:r>
              <a:rPr lang="fi-FI" sz="2000" dirty="0"/>
              <a:t> Yhteenkuuluvuuden tunne ja yhdessä jaetut kokemukset kasvattavat motivaatiota</a:t>
            </a:r>
          </a:p>
          <a:p>
            <a:pPr marL="457200" lvl="3" indent="0">
              <a:buNone/>
            </a:pPr>
            <a:endParaRPr lang="fi-FI" dirty="0"/>
          </a:p>
          <a:p>
            <a:pPr marL="457200" lvl="3" indent="0">
              <a:buNone/>
            </a:pPr>
            <a:endParaRPr lang="fi-FI" dirty="0"/>
          </a:p>
          <a:p>
            <a:pPr marL="457200" lvl="3" indent="0" algn="r">
              <a:buNone/>
            </a:pPr>
            <a:r>
              <a:rPr lang="fi-FI" sz="2000" dirty="0"/>
              <a:t>(jatkuu)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DD6E953-3738-4CB6-A575-110DBB2B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2832945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AA5228-B8BB-4DD0-BFAE-CA50B83A340A}">
  <ds:schemaRefs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5F814D-43B9-4ECB-B8F2-47A2507BBC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C14F2D-5665-417B-8CE4-085D213B69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1249</Words>
  <Application>Microsoft Office PowerPoint</Application>
  <PresentationFormat>Laajakuva</PresentationFormat>
  <Paragraphs>162</Paragraphs>
  <Slides>21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7" baseType="lpstr">
      <vt:lpstr>Arial</vt:lpstr>
      <vt:lpstr>Courier New</vt:lpstr>
      <vt:lpstr>Tw Cen MT</vt:lpstr>
      <vt:lpstr>Tw Cen MT Condensed</vt:lpstr>
      <vt:lpstr>Wingdings 3</vt:lpstr>
      <vt:lpstr>Integraali</vt:lpstr>
      <vt:lpstr>12. Oppimiseen vaikuttavia psyykkisiä ja biologisia tekijöitä</vt:lpstr>
      <vt:lpstr>Psyykkinen ja biologinen näkökulma oppimiseen</vt:lpstr>
      <vt:lpstr>PowerPoint-esitys</vt:lpstr>
      <vt:lpstr>Tunteet vaikuttavat oppimiseen </vt:lpstr>
      <vt:lpstr>Pystyvyysuskomukset</vt:lpstr>
      <vt:lpstr>Oppimismotivaatio</vt:lpstr>
      <vt:lpstr>Itsemääräämisteoria</vt:lpstr>
      <vt:lpstr>PowerPoint-esitys</vt:lpstr>
      <vt:lpstr>Oppimismotivaatioon vaikuttavia tekijöitä</vt:lpstr>
      <vt:lpstr>Oppimismotivaatioon vaikuttavia tekijöitä</vt:lpstr>
      <vt:lpstr>Tavoiteorientaatiot</vt:lpstr>
      <vt:lpstr>Erilaisia tavoiteorientaatioita </vt:lpstr>
      <vt:lpstr>Ajattelutapa: käsitys itsestä oppijana</vt:lpstr>
      <vt:lpstr>ajattelutapoja</vt:lpstr>
      <vt:lpstr>PowerPoint-esitys</vt:lpstr>
      <vt:lpstr>Oppimiseen vaikuttavia biologisia tekijöitä</vt:lpstr>
      <vt:lpstr>Vireystila vaikuttaa oppimiseen</vt:lpstr>
      <vt:lpstr>Uni on oppimisen edellytys</vt:lpstr>
      <vt:lpstr>univaje</vt:lpstr>
      <vt:lpstr>unen huolto</vt:lpstr>
      <vt:lpstr>Käytännön ohjeita unen huoltoon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Psykologia tieteenä</dc:title>
  <dc:creator>Mari Purola</dc:creator>
  <cp:lastModifiedBy>Roms Jochen</cp:lastModifiedBy>
  <cp:revision>16</cp:revision>
  <dcterms:created xsi:type="dcterms:W3CDTF">2020-09-17T06:19:12Z</dcterms:created>
  <dcterms:modified xsi:type="dcterms:W3CDTF">2022-09-09T09:59:04Z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