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24384000" cy="13716000"/>
  <p:notesSz cx="6797675" cy="9926638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20.1.2022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akatemia.fi/kuukauden-essee-harjoitus-ei-tee-mestaria-vaan-harjoitus-ja-riittava-un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16. Oppija ja opiskelun eri ympäristöt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426DD-A9BF-4776-B699-C2C33AB7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Unen merkitys oppimiselle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801D5-BF81-41CC-9386-EE6CD1FE37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i-FI" dirty="0"/>
              <a:t>Mitä oheinen kuvio kertoo unen merkityksestä oppimiselle?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0ED44F-1F6F-4647-9FAC-782C7CEE4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CB883-F98D-48E8-BF7A-57F530E55B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0" name="image6.png">
            <a:extLst>
              <a:ext uri="{FF2B5EF4-FFF2-40B4-BE49-F238E27FC236}">
                <a16:creationId xmlns:a16="http://schemas.microsoft.com/office/drawing/2014/main" id="{91F81070-163B-479E-97BE-1A47A7A3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71402" y="4916890"/>
            <a:ext cx="17041196" cy="87991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88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2A423-3345-4409-8033-F02C558D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3C30E-959E-4BF8-A227-6043BDFBDA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opiskeluympäristöön liittyvät tekijät vaikuttavat oppimiseen?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pystyvyysuskomuksilla?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tiedetään unen ja oppimisen yhteyksistä?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2EEC08-872D-44B6-B363-380F1D973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58253-34D7-4358-9AB6-76DA28B5C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1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on mielestäsi elämäsi tärkein oppimiskokemus?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kaikkea ihminen voi oppia?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uusia asioita tai taitoja haluaisit vielä oppia elämäsi aikana?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sosiaalista tai kulttuurista oppimiskokemukseesi liittyy?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2" name="Kuvan paikkamerkki 11" descr="Kuva, joka sisältää kohteen henkilö, ulko, oranssi, ruoho&#10;&#10;Kuvaus luotu automaattisesti">
            <a:extLst>
              <a:ext uri="{FF2B5EF4-FFF2-40B4-BE49-F238E27FC236}">
                <a16:creationId xmlns:a16="http://schemas.microsoft.com/office/drawing/2014/main" id="{A6EAF66C-E9CD-4E07-BAFB-DD506989965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0135" r="20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C412F-7FA9-41C3-872E-0D3EDBB06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Listatkaa ryhmässä viisi tekijää, jotka vaikuttavat mielestänne koulumenestykseen.</a:t>
            </a:r>
          </a:p>
        </p:txBody>
      </p:sp>
      <p:pic>
        <p:nvPicPr>
          <p:cNvPr id="12" name="Kuvan paikkamerkki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31552C9-1931-4DB2-8AB4-16009AC74D2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4671" t="3954" r="-12579" b="3954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9C994E-7B44-403A-AC38-A481FA341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E6972D-2A50-4998-801A-0CFD4FBE20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01B6C44-31DF-4FDD-AE5D-3C879F2E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</p:spTree>
    <p:extLst>
      <p:ext uri="{BB962C8B-B14F-4D97-AF65-F5344CB8AC3E}">
        <p14:creationId xmlns:p14="http://schemas.microsoft.com/office/powerpoint/2010/main" val="3756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EAE6A78-5A60-4430-9F24-A48D9D7D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Oppimiseen vaikuttavat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27A5809-00DB-4349-8CE1-14E3023F50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opiskelijaan liittyvät tekijät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aiemmat tiedot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kyvyt ja taidot, älykkyys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emootiot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fysiologiset tekijät (esim. uni)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ympäristöön liittyvät tekijät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tila, jossa opiskellaan, muut opiskelijat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opetus- ja arviointimenetelmät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577D54-A895-4E38-A6E0-97DBCDCF2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B3E2B0-2CBC-412C-926B-3D3F92F301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1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198073-E1D5-44D6-92B5-FDBCD3D5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Pystyvyysuskomukset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6E83B-932C-43F9-85CF-811E51AE68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Pystyvyysuskomukset</a:t>
            </a:r>
            <a:r>
              <a:rPr lang="fi-FI" dirty="0"/>
              <a:t> ovat yksilön käsityksiä hänen omasta pätevyydestään ja selviytymismahdollisuuksistaan.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Pystyvyysuskomukset voivat olla tehtävä- ja tilannesidonnaisia.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Ne vaikuttavat merkittävästi siihen, millaisia tavoitteita itselle asetetaan. Pystyvyysuskomukset liittyvät siis keskeisesti motivaatioon.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7606CE-5007-4299-A921-8EEA41CA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95BACA-C209-4681-BFA8-8D733CEEC4C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7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97B7FF4-5B10-4EC1-834D-A05C076BD75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42888" y="3452503"/>
            <a:ext cx="23898225" cy="6810994"/>
          </a:xfrm>
          <a:noFill/>
        </p:spPr>
      </p:pic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BD85F3C2-A43D-472C-8DB5-A1458C41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43780-904C-47A7-9A11-1F4284F348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1377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AC0E3A20-B22D-4464-948C-A3382131ECC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6073" r="-700" b="2584"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D679BE-45BB-4B94-90F0-E1B291AB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Mietittäväksi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732B383-6A44-4683-AA40-6F583FD59D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Valitse arvioitavaksi jokin oppiaine tai harrastus.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Millaisia pystyvyysuskomuksia sinulla on siihen liittyen?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Millaisia ajatuksia, tunteita ja motivaatiota niiden pohjalta herää?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Miten ne vaikuttavat haasteista suoriutumiseen?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D7BBE0-CA85-4CFC-AEFF-D33A2E505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6F2AF0-32B1-4793-943A-C01933773C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89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58D3C68-67EE-403B-8F05-7CB42FA6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 vaikuttaa oppimiseen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AE44AA5-6AF5-4981-8DE3-4559CAAAA9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Unen aikana muistijäljet lujittuvat.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Unisykli jaetaan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kevyeen uneen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syvään uneen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 err="1"/>
              <a:t>REM-uneen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Etenkin alkuyöstä unisyklissä on paljon syvää unta, joka on hyvin tärkeää oppimisen kannalta.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Aamuyöstä unisyklissä on enemmän </a:t>
            </a:r>
            <a:r>
              <a:rPr lang="fi-FI" dirty="0" err="1"/>
              <a:t>REM-unta</a:t>
            </a:r>
            <a:r>
              <a:rPr lang="fi-FI" dirty="0"/>
              <a:t>, jonka aikana neuraaliset yhteydet (hermoyhteydet) vahvistuvat.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A6DA5A-8F7F-49D6-9D3F-8807BEDF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A6EE08-44B4-4ED3-8B9D-8AACDF6DA7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6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8DC746-2236-4593-8485-B08C6A76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artikkeliin ja kirjoita somesaate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B42CF-B62C-4E0D-86AD-0C23839786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 oheiseen esseeseen: </a:t>
            </a:r>
            <a:r>
              <a:rPr lang="fi-FI" dirty="0">
                <a:hlinkClick r:id="rId2"/>
              </a:rPr>
              <a:t>https://proakatemia.fi/kuukauden-essee-harjoitus-ei-tee-mestaria-vaan-harjoitus-ja-riittava-uni/</a:t>
            </a:r>
            <a:endParaRPr lang="fi-FI" dirty="0"/>
          </a:p>
          <a:p>
            <a:endParaRPr lang="fi-FI" dirty="0"/>
          </a:p>
          <a:p>
            <a:r>
              <a:rPr lang="fi-FI" dirty="0"/>
              <a:t>Kirjoita esseelle somesaate, eli lyhyt kuvaus sisällöstä, jolla houkuttelet muita lukemaan tekstin. Somesaatteen täytyy sisältää vähintään kolme kirjan mainitsemaa käsitettä.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9EE8F1-E5BD-467A-9D53-9F373896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1367B-8209-4715-84C1-564BD0A445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3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C7005-B26D-4938-92D0-FA5AD6C78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297</Words>
  <Application>Microsoft Office PowerPoint</Application>
  <PresentationFormat>Mukautettu</PresentationFormat>
  <Paragraphs>67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Lato</vt:lpstr>
      <vt:lpstr>Office-teema</vt:lpstr>
      <vt:lpstr>16. Oppija ja opiskelun eri ympäristöt</vt:lpstr>
      <vt:lpstr>Oivallustehtävä</vt:lpstr>
      <vt:lpstr>Ryhmätehtävä</vt:lpstr>
      <vt:lpstr>Oppimiseen vaikuttavat</vt:lpstr>
      <vt:lpstr>Pystyvyysuskomukset</vt:lpstr>
      <vt:lpstr>PowerPoint-esitys</vt:lpstr>
      <vt:lpstr>Mietittäväksi</vt:lpstr>
      <vt:lpstr>Uni vaikuttaa oppimiseen</vt:lpstr>
      <vt:lpstr>Tutustu artikkeliin ja kirjoita somesaate</vt:lpstr>
      <vt:lpstr>Unen merkitys oppimiselle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Oppija ja opiskelun eri ympäristöt</dc:title>
  <dc:creator>Kortelainen, Mika K</dc:creator>
  <cp:lastModifiedBy>Roms Jochen</cp:lastModifiedBy>
  <cp:revision>12</cp:revision>
  <cp:lastPrinted>2022-01-20T12:33:43Z</cp:lastPrinted>
  <dcterms:created xsi:type="dcterms:W3CDTF">2020-10-29T17:11:16Z</dcterms:created>
  <dcterms:modified xsi:type="dcterms:W3CDTF">2022-01-20T12:35:48Z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