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ioM1mzAAU51U5VbVJkVZjfxrK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änänen 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ynelä Anna-Mari" userId="f88afa8f-fd2b-4cf4-83f1-6661d824ec99" providerId="ADAL" clId="{AA0027F0-95E6-4574-BB44-735E1236C30F}"/>
    <pc:docChg chg="modSld">
      <pc:chgData name="Tyynelä Anna-Mari" userId="f88afa8f-fd2b-4cf4-83f1-6661d824ec99" providerId="ADAL" clId="{AA0027F0-95E6-4574-BB44-735E1236C30F}" dt="2021-08-06T17:43:32.623" v="4" actId="20577"/>
      <pc:docMkLst>
        <pc:docMk/>
      </pc:docMkLst>
      <pc:sldChg chg="modSp mod">
        <pc:chgData name="Tyynelä Anna-Mari" userId="f88afa8f-fd2b-4cf4-83f1-6661d824ec99" providerId="ADAL" clId="{AA0027F0-95E6-4574-BB44-735E1236C30F}" dt="2021-08-06T17:43:06.720" v="1" actId="207"/>
        <pc:sldMkLst>
          <pc:docMk/>
          <pc:sldMk cId="0" sldId="259"/>
        </pc:sldMkLst>
        <pc:spChg chg="mod">
          <ac:chgData name="Tyynelä Anna-Mari" userId="f88afa8f-fd2b-4cf4-83f1-6661d824ec99" providerId="ADAL" clId="{AA0027F0-95E6-4574-BB44-735E1236C30F}" dt="2021-08-06T17:43:06.720" v="1" actId="207"/>
          <ac:spMkLst>
            <pc:docMk/>
            <pc:sldMk cId="0" sldId="259"/>
            <ac:spMk id="111" creationId="{00000000-0000-0000-0000-000000000000}"/>
          </ac:spMkLst>
        </pc:spChg>
      </pc:sldChg>
      <pc:sldChg chg="modSp mod">
        <pc:chgData name="Tyynelä Anna-Mari" userId="f88afa8f-fd2b-4cf4-83f1-6661d824ec99" providerId="ADAL" clId="{AA0027F0-95E6-4574-BB44-735E1236C30F}" dt="2021-08-06T17:42:58.468" v="0" actId="207"/>
        <pc:sldMkLst>
          <pc:docMk/>
          <pc:sldMk cId="0" sldId="260"/>
        </pc:sldMkLst>
        <pc:spChg chg="mod">
          <ac:chgData name="Tyynelä Anna-Mari" userId="f88afa8f-fd2b-4cf4-83f1-6661d824ec99" providerId="ADAL" clId="{AA0027F0-95E6-4574-BB44-735E1236C30F}" dt="2021-08-06T17:42:58.468" v="0" actId="207"/>
          <ac:spMkLst>
            <pc:docMk/>
            <pc:sldMk cId="0" sldId="260"/>
            <ac:spMk id="120" creationId="{00000000-0000-0000-0000-000000000000}"/>
          </ac:spMkLst>
        </pc:spChg>
      </pc:sldChg>
      <pc:sldChg chg="modSp mod">
        <pc:chgData name="Tyynelä Anna-Mari" userId="f88afa8f-fd2b-4cf4-83f1-6661d824ec99" providerId="ADAL" clId="{AA0027F0-95E6-4574-BB44-735E1236C30F}" dt="2021-08-06T17:43:32.623" v="4" actId="20577"/>
        <pc:sldMkLst>
          <pc:docMk/>
          <pc:sldMk cId="0" sldId="261"/>
        </pc:sldMkLst>
        <pc:spChg chg="mod">
          <ac:chgData name="Tyynelä Anna-Mari" userId="f88afa8f-fd2b-4cf4-83f1-6661d824ec99" providerId="ADAL" clId="{AA0027F0-95E6-4574-BB44-735E1236C30F}" dt="2021-08-06T17:43:32.623" v="4" actId="20577"/>
          <ac:spMkLst>
            <pc:docMk/>
            <pc:sldMk cId="0" sldId="261"/>
            <ac:spMk id="1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1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1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1 Luku 7</a:t>
            </a:r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7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1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1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1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20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0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Manner 1 Luku 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Manner 1 Luku 7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7. Tulvat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GE 1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Manner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992E57E-ED9B-4783-8A78-E9BDB5CC8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fi-FI" sz="17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Tulvalla tarkoitetaan tilannetta, jossa vesi peittää yleensä kuivia maa-alueita.</a:t>
            </a:r>
            <a:endParaRPr lang="fi-FI" sz="176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fi-FI" sz="17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Tulvat voivat aiheuttaa hukkumiskuolemia, rakennusten tuhoutumista, viljelysten ja juomaveden pilaantumista sekä maanvieremiä.</a:t>
            </a:r>
            <a:endParaRPr lang="fi-FI" sz="176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fi-FI" sz="17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Ilmastonmuutoksen seurauksena tulvat yleistyvät monin paikoin maapallolla</a:t>
            </a:r>
            <a:endParaRPr lang="fi-FI" sz="17600" dirty="0"/>
          </a:p>
          <a:p>
            <a:endParaRPr lang="fi-FI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4975F483-95A0-47CA-969C-D83A13C0D71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1370" r="1370"/>
          <a:stretch/>
        </p:blipFill>
        <p:spPr/>
      </p:pic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Manner 1 Luku 7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b="1" dirty="0">
                <a:solidFill>
                  <a:schemeClr val="tx1"/>
                </a:solidFill>
              </a:rPr>
              <a:t>Tulvat</a:t>
            </a:r>
            <a:endParaRPr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C0AD9F7-CDDD-490C-BECA-CDCC1133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051" y="2751264"/>
            <a:ext cx="20087548" cy="10674285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A563F5CE-1177-40B3-8983-63EBCB04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Maailman tulvaherkimmät joet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A062B5-7098-4DF6-81E0-BA28AB4DC0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Manner 1 Luku 7</a:t>
            </a:r>
          </a:p>
        </p:txBody>
      </p:sp>
    </p:spTree>
    <p:extLst>
      <p:ext uri="{BB962C8B-B14F-4D97-AF65-F5344CB8AC3E}">
        <p14:creationId xmlns:p14="http://schemas.microsoft.com/office/powerpoint/2010/main" val="9192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>
                <a:solidFill>
                  <a:schemeClr val="tx1"/>
                </a:solidFill>
              </a:rPr>
              <a:t>Tulvien syyt ja ehkäisy</a:t>
            </a: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endParaRPr b="1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Manner 1 Luku 7</a:t>
            </a:r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B5A7832-7787-4B42-A3FB-7B582AFB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71925"/>
            <a:ext cx="21715894" cy="6261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EFEF31-C063-4C0D-AF5B-252FFB4C8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863600" marR="0" lvl="0" indent="-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fi-FI" sz="5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Vesistötulvat</a:t>
            </a:r>
            <a:r>
              <a:rPr lang="fi-FI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sisältää jokitulvat ja järvien tulvimisen (rankkasateet, sulamisvedet, jää- ja hyydepadot)</a:t>
            </a:r>
            <a:endParaRPr lang="fi-FI" sz="6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fi-FI" sz="5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Merivesitulvat</a:t>
            </a:r>
            <a:r>
              <a:rPr lang="fi-FI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(myrskyt, tsunamit)</a:t>
            </a:r>
            <a:endParaRPr lang="fi-FI" sz="6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fi-FI" sz="5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Kaupunkitulvat</a:t>
            </a:r>
            <a:r>
              <a:rPr lang="fi-FI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(sade- tai sulamisvesi)</a:t>
            </a:r>
            <a:endParaRPr lang="fi-FI" sz="6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600" marR="0" lvl="0" indent="-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fi-FI" sz="5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Salamatulvat</a:t>
            </a:r>
            <a:r>
              <a:rPr lang="fi-FI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äkkitulvat (lyhytaikainen rankkasade)</a:t>
            </a:r>
            <a:endParaRPr lang="fi-FI" sz="6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i-FI" dirty="0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FAB45FB-406B-4BB9-920D-476C92507CC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6458" r="6458"/>
          <a:stretch/>
        </p:blipFill>
        <p:spPr/>
      </p:pic>
      <p:sp>
        <p:nvSpPr>
          <p:cNvPr id="110" name="Google Shape;110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Manner 1 Luku 7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b="1" dirty="0">
                <a:solidFill>
                  <a:schemeClr val="tx1"/>
                </a:solidFill>
              </a:rPr>
              <a:t>Tulvatyypit</a:t>
            </a:r>
            <a:endParaRPr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Manner 1 Luku 7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b="1" dirty="0"/>
              <a:t/>
            </a:r>
            <a:br>
              <a:rPr lang="fi-FI" b="1" dirty="0"/>
            </a:br>
            <a:r>
              <a:rPr lang="fi-FI" b="1" dirty="0">
                <a:solidFill>
                  <a:schemeClr val="tx1"/>
                </a:solidFill>
              </a:rPr>
              <a:t>Tulvavirtaama pienessä joessa</a:t>
            </a:r>
            <a:br>
              <a:rPr lang="fi-FI" b="1" dirty="0">
                <a:solidFill>
                  <a:schemeClr val="tx1"/>
                </a:solidFill>
              </a:rPr>
            </a:b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C40520-5731-4FB7-980E-3EB156AAB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232061"/>
            <a:ext cx="20143398" cy="9023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4B61566-F209-4982-980F-F37D202FE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Tulviin varautuminen: </a:t>
            </a:r>
            <a:endParaRPr lang="fi-FI" dirty="0"/>
          </a:p>
          <a:p>
            <a:pPr marL="1143000" marR="0" lvl="1" indent="-685800" algn="l" rtl="0">
              <a:spcBef>
                <a:spcPts val="176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fi-FI" sz="5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i-FI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ulvariskialueiden kartoittaminen</a:t>
            </a:r>
            <a:endParaRPr lang="fi-FI"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1" indent="-685800" algn="l" rtl="0">
              <a:spcBef>
                <a:spcPts val="17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fi-FI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tulvavallien rakentaminen</a:t>
            </a:r>
            <a:endParaRPr lang="fi-FI" dirty="0"/>
          </a:p>
          <a:p>
            <a:pPr marL="685800" marR="0" lvl="0" indent="-685800" algn="l" rtl="0">
              <a:spcBef>
                <a:spcPts val="176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Tulvavahinkojen torjuminen:</a:t>
            </a:r>
            <a:endParaRPr lang="fi-FI" dirty="0"/>
          </a:p>
          <a:p>
            <a:pPr marL="1143000" lvl="1" indent="-68580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SzPts val="4800"/>
            </a:pPr>
            <a:r>
              <a:rPr lang="fi-FI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tulvapenkereiden rakentaminen</a:t>
            </a:r>
            <a:endParaRPr lang="fi-FI" dirty="0">
              <a:solidFill>
                <a:srgbClr val="000000"/>
              </a:solidFill>
              <a:latin typeface="Arial"/>
              <a:cs typeface="Arial"/>
              <a:sym typeface="Noto Sans Symbols"/>
            </a:endParaRPr>
          </a:p>
          <a:p>
            <a:pPr marL="374904" marR="0" lvl="0" indent="-374904" algn="l" rtl="0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fi-FI" sz="5400" dirty="0"/>
              <a:t> P</a:t>
            </a:r>
            <a:r>
              <a:rPr lang="fi-FI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atojen ja tekoaltaiden rakentaminen</a:t>
            </a:r>
            <a:endParaRPr lang="fi-FI" sz="5400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1143000" marR="0" lvl="1" indent="-685800" algn="l" rtl="0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fi-FI" sz="5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pintavalunnan hidastaminen, esimerkiksi kasvillisuutta istuttamalla</a:t>
            </a:r>
            <a:endParaRPr lang="fi-FI" sz="5400" b="0" i="0" u="none" strike="noStrike" cap="none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endParaRPr lang="fi-FI" dirty="0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269CD4F8-2F23-45C1-A6D4-2D8B5F7FDA7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11979" r="11979"/>
          <a:stretch/>
        </p:blipFill>
        <p:spPr>
          <a:xfrm>
            <a:off x="13974536" y="240400"/>
            <a:ext cx="10923814" cy="13716000"/>
          </a:xfrm>
        </p:spPr>
      </p:pic>
      <p:sp>
        <p:nvSpPr>
          <p:cNvPr id="128" name="Google Shape;128;p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Manner 1 Luku 7</a:t>
            </a:r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sz="9800" b="1" dirty="0">
                <a:solidFill>
                  <a:schemeClr val="tx1"/>
                </a:solidFill>
              </a:rPr>
              <a:t>Tulvasuojelu</a:t>
            </a: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147</Words>
  <Application>Microsoft Office PowerPoint</Application>
  <PresentationFormat>Mukautettu</PresentationFormat>
  <Paragraphs>29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Noto Sans Symbols</vt:lpstr>
      <vt:lpstr>Office-teema</vt:lpstr>
      <vt:lpstr>7. Tulvat</vt:lpstr>
      <vt:lpstr>Tulvat</vt:lpstr>
      <vt:lpstr>Maailman tulvaherkimmät joet</vt:lpstr>
      <vt:lpstr>  Tulvien syyt ja ehkäisy  </vt:lpstr>
      <vt:lpstr>Tulvatyypit</vt:lpstr>
      <vt:lpstr> Tulvavirtaama pienessä joessa </vt:lpstr>
      <vt:lpstr>   Tulvasuojelu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Tulvat</dc:title>
  <dc:creator>Väänänen Anna</dc:creator>
  <cp:lastModifiedBy>Niiranen Kerttu</cp:lastModifiedBy>
  <cp:revision>2</cp:revision>
  <dcterms:created xsi:type="dcterms:W3CDTF">2020-05-05T09:10:38Z</dcterms:created>
  <dcterms:modified xsi:type="dcterms:W3CDTF">2022-12-13T16:52:43Z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0x010100A0EAD4F1C47F1247A643DACFE20C9223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