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26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7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3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86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88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81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92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53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34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23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642E-6929-4D25-8ED0-C8C079E1FECF}" type="datetimeFigureOut">
              <a:rPr lang="fi-FI" smtClean="0"/>
              <a:t>4.4.2022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F9A69-299C-4B79-9FFF-03F1EA5F99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93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Arkkitehtuurin 100 vuotta</a:t>
            </a:r>
          </a:p>
        </p:txBody>
      </p:sp>
    </p:spTree>
    <p:extLst>
      <p:ext uri="{BB962C8B-B14F-4D97-AF65-F5344CB8AC3E}">
        <p14:creationId xmlns:p14="http://schemas.microsoft.com/office/powerpoint/2010/main" val="371597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6" y="0"/>
            <a:ext cx="10307698" cy="6858000"/>
          </a:xfrm>
        </p:spPr>
      </p:pic>
    </p:spTree>
    <p:extLst>
      <p:ext uri="{BB962C8B-B14F-4D97-AF65-F5344CB8AC3E}">
        <p14:creationId xmlns:p14="http://schemas.microsoft.com/office/powerpoint/2010/main" val="252891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" y="0"/>
            <a:ext cx="10950477" cy="6858000"/>
          </a:xfrm>
        </p:spPr>
      </p:pic>
    </p:spTree>
    <p:extLst>
      <p:ext uri="{BB962C8B-B14F-4D97-AF65-F5344CB8AC3E}">
        <p14:creationId xmlns:p14="http://schemas.microsoft.com/office/powerpoint/2010/main" val="172827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8" y="0"/>
            <a:ext cx="9621800" cy="7019598"/>
          </a:xfrm>
        </p:spPr>
      </p:pic>
    </p:spTree>
    <p:extLst>
      <p:ext uri="{BB962C8B-B14F-4D97-AF65-F5344CB8AC3E}">
        <p14:creationId xmlns:p14="http://schemas.microsoft.com/office/powerpoint/2010/main" val="274139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0" y="-78296"/>
            <a:ext cx="10214580" cy="6936296"/>
          </a:xfrm>
        </p:spPr>
      </p:pic>
    </p:spTree>
    <p:extLst>
      <p:ext uri="{BB962C8B-B14F-4D97-AF65-F5344CB8AC3E}">
        <p14:creationId xmlns:p14="http://schemas.microsoft.com/office/powerpoint/2010/main" val="193518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25883" cy="6745574"/>
          </a:xfrm>
        </p:spPr>
      </p:pic>
    </p:spTree>
    <p:extLst>
      <p:ext uri="{BB962C8B-B14F-4D97-AF65-F5344CB8AC3E}">
        <p14:creationId xmlns:p14="http://schemas.microsoft.com/office/powerpoint/2010/main" val="405198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6" y="0"/>
            <a:ext cx="11174037" cy="6858000"/>
          </a:xfrm>
        </p:spPr>
      </p:pic>
    </p:spTree>
    <p:extLst>
      <p:ext uri="{BB962C8B-B14F-4D97-AF65-F5344CB8AC3E}">
        <p14:creationId xmlns:p14="http://schemas.microsoft.com/office/powerpoint/2010/main" val="281874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2" y="0"/>
            <a:ext cx="10155356" cy="6858000"/>
          </a:xfrm>
        </p:spPr>
      </p:pic>
    </p:spTree>
    <p:extLst>
      <p:ext uri="{BB962C8B-B14F-4D97-AF65-F5344CB8AC3E}">
        <p14:creationId xmlns:p14="http://schemas.microsoft.com/office/powerpoint/2010/main" val="79239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460053" cy="6858000"/>
          </a:xfrm>
        </p:spPr>
      </p:pic>
    </p:spTree>
    <p:extLst>
      <p:ext uri="{BB962C8B-B14F-4D97-AF65-F5344CB8AC3E}">
        <p14:creationId xmlns:p14="http://schemas.microsoft.com/office/powerpoint/2010/main" val="905277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84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Modernin yhteiskunnan syntymiseen johtanut teollinen vallankumous kiihtyi Euroopassa 1800-luvun lopussa. Suomi oli tiiviisti mukana kehityksessä, ja itsenäistymisen jälkeen kansakunta pyrki edistämään mielikuvaa Suomesta vireänä modernina valtiona. Suomalaiset arkkitehdit rakensivat tätä mielikuvaa toimien uudistusten eturintamassa.</a:t>
            </a:r>
          </a:p>
        </p:txBody>
      </p:sp>
    </p:spTree>
    <p:extLst>
      <p:ext uri="{BB962C8B-B14F-4D97-AF65-F5344CB8AC3E}">
        <p14:creationId xmlns:p14="http://schemas.microsoft.com/office/powerpoint/2010/main" val="372983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Kuinka Suomi modernisoitiin esittelee, millä tavoin sekä yhteiskunnalliset, taloudelliset että teknologiset muutokset ovat vaikuttaneet suomalaiseen arkkitehtuuriin nykypäivään saakka. Vaurastuvan valtion kehitystä tarkastellaan kuuden teeman kautta: autoilu, vapaa-aika, kaupankäynti, teollisuus, hyvinvointi ja palvelut.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786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72697" cy="6159243"/>
          </a:xfrm>
        </p:spPr>
        <p:txBody>
          <a:bodyPr>
            <a:normAutofit/>
          </a:bodyPr>
          <a:lstStyle/>
          <a:p>
            <a:r>
              <a:rPr lang="fi-FI" dirty="0"/>
              <a:t>SIGURD FROSTERUS: Stockmannin tavaratalo, suunnitelma, Aleksanterinkatu 52, Helsinki 1919. / MFA originaaliarkisto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30" y="76610"/>
            <a:ext cx="3991046" cy="6447758"/>
          </a:xfrm>
        </p:spPr>
      </p:pic>
    </p:spTree>
    <p:extLst>
      <p:ext uri="{BB962C8B-B14F-4D97-AF65-F5344CB8AC3E}">
        <p14:creationId xmlns:p14="http://schemas.microsoft.com/office/powerpoint/2010/main" val="53492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THEODOR HÖIJER: Hotelli Kämp, Pohjoisesplanadi 29, Helsinki 1886. / MFA originaaliarkisto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41" y="1876481"/>
            <a:ext cx="6612170" cy="4672600"/>
          </a:xfrm>
        </p:spPr>
      </p:pic>
    </p:spTree>
    <p:extLst>
      <p:ext uri="{BB962C8B-B14F-4D97-AF65-F5344CB8AC3E}">
        <p14:creationId xmlns:p14="http://schemas.microsoft.com/office/powerpoint/2010/main" val="297811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HILDING EKELUND: </a:t>
            </a:r>
            <a:r>
              <a:rPr lang="fi-FI" dirty="0" err="1"/>
              <a:t>Bio</a:t>
            </a:r>
            <a:r>
              <a:rPr lang="fi-FI" dirty="0"/>
              <a:t> Capitol, Mannerheimintie 16, Helsinki 1926. / MFA originaaliarkisto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16" y="1648073"/>
            <a:ext cx="4349579" cy="5113171"/>
          </a:xfrm>
        </p:spPr>
      </p:pic>
    </p:spTree>
    <p:extLst>
      <p:ext uri="{BB962C8B-B14F-4D97-AF65-F5344CB8AC3E}">
        <p14:creationId xmlns:p14="http://schemas.microsoft.com/office/powerpoint/2010/main" val="231500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 KAJ ja DAG ENGLUND: Kilpailuehdotus Alkon tehtaaksi ja keskusvarastoksi, Salmisaari, Helsinki 1935–1936. / MFA originaaliarkisto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30" y="1939646"/>
            <a:ext cx="6146955" cy="4691813"/>
          </a:xfrm>
        </p:spPr>
      </p:pic>
    </p:spTree>
    <p:extLst>
      <p:ext uri="{BB962C8B-B14F-4D97-AF65-F5344CB8AC3E}">
        <p14:creationId xmlns:p14="http://schemas.microsoft.com/office/powerpoint/2010/main" val="143104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8" y="140272"/>
            <a:ext cx="11770256" cy="6717728"/>
          </a:xfrm>
        </p:spPr>
      </p:pic>
    </p:spTree>
    <p:extLst>
      <p:ext uri="{BB962C8B-B14F-4D97-AF65-F5344CB8AC3E}">
        <p14:creationId xmlns:p14="http://schemas.microsoft.com/office/powerpoint/2010/main" val="218018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91" y="65385"/>
            <a:ext cx="9728617" cy="6792615"/>
          </a:xfrm>
        </p:spPr>
      </p:pic>
    </p:spTree>
    <p:extLst>
      <p:ext uri="{BB962C8B-B14F-4D97-AF65-F5344CB8AC3E}">
        <p14:creationId xmlns:p14="http://schemas.microsoft.com/office/powerpoint/2010/main" val="70695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149</Words>
  <Application>Microsoft Office PowerPoint</Application>
  <PresentationFormat>Laajakuva</PresentationFormat>
  <Paragraphs>7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Arkkitehtuurin 100 vuotta</vt:lpstr>
      <vt:lpstr>PowerPoint-esitys</vt:lpstr>
      <vt:lpstr>PowerPoint-esitys</vt:lpstr>
      <vt:lpstr>SIGURD FROSTERUS: Stockmannin tavaratalo, suunnitelma, Aleksanterinkatu 52, Helsinki 1919. / MFA originaaliarkisto</vt:lpstr>
      <vt:lpstr>THEODOR HÖIJER: Hotelli Kämp, Pohjoisesplanadi 29, Helsinki 1886. / MFA originaaliarkisto</vt:lpstr>
      <vt:lpstr>HILDING EKELUND: Bio Capitol, Mannerheimintie 16, Helsinki 1926. / MFA originaaliarkisto</vt:lpstr>
      <vt:lpstr> KAJ ja DAG ENGLUND: Kilpailuehdotus Alkon tehtaaksi ja keskusvarastoksi, Salmisaari, Helsinki 1935–1936. / MFA originaaliarkisto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Arkkitehtuurin 100 vuotta</dc:title>
  <dc:creator>Maunumaa Pia-Meri</dc:creator>
  <cp:lastModifiedBy>Maunumaa Pia-Meri</cp:lastModifiedBy>
  <cp:revision>5</cp:revision>
  <dcterms:created xsi:type="dcterms:W3CDTF">2017-08-21T07:43:00Z</dcterms:created>
  <dcterms:modified xsi:type="dcterms:W3CDTF">2022-04-04T07:05:41Z</dcterms:modified>
</cp:coreProperties>
</file>