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7" r:id="rId4"/>
    <p:sldId id="258" r:id="rId5"/>
    <p:sldId id="266" r:id="rId6"/>
    <p:sldId id="267" r:id="rId7"/>
    <p:sldId id="259" r:id="rId8"/>
    <p:sldId id="274" r:id="rId9"/>
    <p:sldId id="273" r:id="rId10"/>
    <p:sldId id="268" r:id="rId11"/>
    <p:sldId id="265" r:id="rId12"/>
    <p:sldId id="276" r:id="rId13"/>
    <p:sldId id="277" r:id="rId14"/>
    <p:sldId id="278" r:id="rId15"/>
    <p:sldId id="279" r:id="rId16"/>
    <p:sldId id="281" r:id="rId17"/>
    <p:sldId id="280" r:id="rId18"/>
    <p:sldId id="269" r:id="rId19"/>
    <p:sldId id="270" r:id="rId20"/>
    <p:sldId id="271" r:id="rId21"/>
    <p:sldId id="261" r:id="rId22"/>
    <p:sldId id="262" r:id="rId23"/>
    <p:sldId id="272" r:id="rId24"/>
    <p:sldId id="260" r:id="rId25"/>
    <p:sldId id="263"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E059D-9954-4833-9A90-DE2D9540B1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2A6DAB4-4DB3-4F24-9418-D4004586F411}">
      <dgm:prSet/>
      <dgm:spPr/>
      <dgm:t>
        <a:bodyPr/>
        <a:lstStyle/>
        <a:p>
          <a:r>
            <a:rPr lang="en-US"/>
            <a:t>Muotoilusta voidaan puhua myös kaksiulotteisten graafisten suunnitelmien, brändien tai käyttöliittymien toteutuksen ja suunnittelun yhteydessä. </a:t>
          </a:r>
        </a:p>
      </dgm:t>
    </dgm:pt>
    <dgm:pt modelId="{19B488B6-8E7D-474E-BB52-6D5FC60BEDDD}" type="parTrans" cxnId="{4D29309E-4221-44BC-BAF0-EDF607F14D1C}">
      <dgm:prSet/>
      <dgm:spPr/>
      <dgm:t>
        <a:bodyPr/>
        <a:lstStyle/>
        <a:p>
          <a:endParaRPr lang="en-US"/>
        </a:p>
      </dgm:t>
    </dgm:pt>
    <dgm:pt modelId="{07A609A4-5ECD-48BE-B224-94ED7D10BAAD}" type="sibTrans" cxnId="{4D29309E-4221-44BC-BAF0-EDF607F14D1C}">
      <dgm:prSet/>
      <dgm:spPr/>
      <dgm:t>
        <a:bodyPr/>
        <a:lstStyle/>
        <a:p>
          <a:endParaRPr lang="en-US"/>
        </a:p>
      </dgm:t>
    </dgm:pt>
    <dgm:pt modelId="{ABEB5915-3979-49B0-B519-A6CC83502350}">
      <dgm:prSet/>
      <dgm:spPr/>
      <dgm:t>
        <a:bodyPr/>
        <a:lstStyle/>
        <a:p>
          <a:r>
            <a:rPr lang="en-US"/>
            <a:t>Myös tällaiset työtehtävät saattavat sisältyä muotoilijan tekemään työhön. Muotoilun kautta pyritään esimerkiksi tuomaan esiin visuaalisia tyylejä.</a:t>
          </a:r>
        </a:p>
      </dgm:t>
    </dgm:pt>
    <dgm:pt modelId="{5574CB26-1634-41F3-A63A-EE9587482EEC}" type="parTrans" cxnId="{CD49F580-7388-4E19-8365-A9B227FCBEA4}">
      <dgm:prSet/>
      <dgm:spPr/>
      <dgm:t>
        <a:bodyPr/>
        <a:lstStyle/>
        <a:p>
          <a:endParaRPr lang="en-US"/>
        </a:p>
      </dgm:t>
    </dgm:pt>
    <dgm:pt modelId="{98CF11A2-8A7C-4EF9-810C-30D7570028A2}" type="sibTrans" cxnId="{CD49F580-7388-4E19-8365-A9B227FCBEA4}">
      <dgm:prSet/>
      <dgm:spPr/>
      <dgm:t>
        <a:bodyPr/>
        <a:lstStyle/>
        <a:p>
          <a:endParaRPr lang="en-US"/>
        </a:p>
      </dgm:t>
    </dgm:pt>
    <dgm:pt modelId="{BEE304C5-1530-4EF4-AFA5-2307A03F3686}">
      <dgm:prSet/>
      <dgm:spPr/>
      <dgm:t>
        <a:bodyPr/>
        <a:lstStyle/>
        <a:p>
          <a:r>
            <a:rPr lang="en-US" dirty="0"/>
            <a:t>Sen </a:t>
          </a:r>
          <a:r>
            <a:rPr lang="en-US" dirty="0" err="1"/>
            <a:t>avulla</a:t>
          </a:r>
          <a:r>
            <a:rPr lang="en-US" dirty="0"/>
            <a:t> </a:t>
          </a:r>
          <a:r>
            <a:rPr lang="en-US" dirty="0" err="1"/>
            <a:t>voidaan</a:t>
          </a:r>
          <a:r>
            <a:rPr lang="en-US" dirty="0"/>
            <a:t> </a:t>
          </a:r>
          <a:r>
            <a:rPr lang="en-US" dirty="0" err="1"/>
            <a:t>myös</a:t>
          </a:r>
          <a:r>
            <a:rPr lang="en-US" dirty="0"/>
            <a:t> </a:t>
          </a:r>
          <a:r>
            <a:rPr lang="en-US" dirty="0" err="1"/>
            <a:t>havainnollistaa</a:t>
          </a:r>
          <a:r>
            <a:rPr lang="en-US" dirty="0"/>
            <a:t> </a:t>
          </a:r>
          <a:r>
            <a:rPr lang="en-US" dirty="0" err="1"/>
            <a:t>kyseisellä</a:t>
          </a:r>
          <a:r>
            <a:rPr lang="en-US" dirty="0"/>
            <a:t> </a:t>
          </a:r>
          <a:r>
            <a:rPr lang="en-US" dirty="0" err="1"/>
            <a:t>tuotteella</a:t>
          </a:r>
          <a:r>
            <a:rPr lang="en-US" dirty="0"/>
            <a:t> </a:t>
          </a:r>
          <a:r>
            <a:rPr lang="en-US" dirty="0" err="1"/>
            <a:t>olevia</a:t>
          </a:r>
          <a:r>
            <a:rPr lang="en-US" dirty="0"/>
            <a:t> </a:t>
          </a:r>
          <a:r>
            <a:rPr lang="en-US" dirty="0" err="1"/>
            <a:t>ominaisuuksia</a:t>
          </a:r>
          <a:r>
            <a:rPr lang="en-US" dirty="0"/>
            <a:t> tai </a:t>
          </a:r>
          <a:r>
            <a:rPr lang="en-US" dirty="0" err="1"/>
            <a:t>tuotteen</a:t>
          </a:r>
          <a:r>
            <a:rPr lang="en-US" dirty="0"/>
            <a:t> </a:t>
          </a:r>
          <a:r>
            <a:rPr lang="en-US" dirty="0" err="1"/>
            <a:t>käytettävyyttä</a:t>
          </a:r>
          <a:r>
            <a:rPr lang="en-US" dirty="0"/>
            <a:t>.</a:t>
          </a:r>
        </a:p>
      </dgm:t>
    </dgm:pt>
    <dgm:pt modelId="{F4DBFED8-3DFB-45FD-8D2B-76E59FEACF3C}" type="parTrans" cxnId="{8CB725A1-0D4D-4A87-AAAB-261D39097EE9}">
      <dgm:prSet/>
      <dgm:spPr/>
      <dgm:t>
        <a:bodyPr/>
        <a:lstStyle/>
        <a:p>
          <a:endParaRPr lang="en-US"/>
        </a:p>
      </dgm:t>
    </dgm:pt>
    <dgm:pt modelId="{81EBB712-808D-443F-8A1F-160D3222B9C3}" type="sibTrans" cxnId="{8CB725A1-0D4D-4A87-AAAB-261D39097EE9}">
      <dgm:prSet/>
      <dgm:spPr/>
      <dgm:t>
        <a:bodyPr/>
        <a:lstStyle/>
        <a:p>
          <a:endParaRPr lang="en-US"/>
        </a:p>
      </dgm:t>
    </dgm:pt>
    <dgm:pt modelId="{508A1B00-7EC8-4994-A5E7-07DB60D019A7}" type="pres">
      <dgm:prSet presAssocID="{0A9E059D-9954-4833-9A90-DE2D9540B160}" presName="linear" presStyleCnt="0">
        <dgm:presLayoutVars>
          <dgm:animLvl val="lvl"/>
          <dgm:resizeHandles val="exact"/>
        </dgm:presLayoutVars>
      </dgm:prSet>
      <dgm:spPr/>
    </dgm:pt>
    <dgm:pt modelId="{DAD147C1-A9C4-4D74-9737-D72BB5927229}" type="pres">
      <dgm:prSet presAssocID="{A2A6DAB4-4DB3-4F24-9418-D4004586F411}" presName="parentText" presStyleLbl="node1" presStyleIdx="0" presStyleCnt="3">
        <dgm:presLayoutVars>
          <dgm:chMax val="0"/>
          <dgm:bulletEnabled val="1"/>
        </dgm:presLayoutVars>
      </dgm:prSet>
      <dgm:spPr/>
    </dgm:pt>
    <dgm:pt modelId="{ED103EDF-77C3-49DB-B1B8-FB5EEEEECD8C}" type="pres">
      <dgm:prSet presAssocID="{07A609A4-5ECD-48BE-B224-94ED7D10BAAD}" presName="spacer" presStyleCnt="0"/>
      <dgm:spPr/>
    </dgm:pt>
    <dgm:pt modelId="{F59492D6-ADAA-436E-AB54-6931254D2E92}" type="pres">
      <dgm:prSet presAssocID="{ABEB5915-3979-49B0-B519-A6CC83502350}" presName="parentText" presStyleLbl="node1" presStyleIdx="1" presStyleCnt="3">
        <dgm:presLayoutVars>
          <dgm:chMax val="0"/>
          <dgm:bulletEnabled val="1"/>
        </dgm:presLayoutVars>
      </dgm:prSet>
      <dgm:spPr/>
    </dgm:pt>
    <dgm:pt modelId="{B8E44343-44D3-4E89-A345-ADF997E220E7}" type="pres">
      <dgm:prSet presAssocID="{98CF11A2-8A7C-4EF9-810C-30D7570028A2}" presName="spacer" presStyleCnt="0"/>
      <dgm:spPr/>
    </dgm:pt>
    <dgm:pt modelId="{1C525B68-0E31-4587-AD94-F2B4495CBD68}" type="pres">
      <dgm:prSet presAssocID="{BEE304C5-1530-4EF4-AFA5-2307A03F3686}" presName="parentText" presStyleLbl="node1" presStyleIdx="2" presStyleCnt="3">
        <dgm:presLayoutVars>
          <dgm:chMax val="0"/>
          <dgm:bulletEnabled val="1"/>
        </dgm:presLayoutVars>
      </dgm:prSet>
      <dgm:spPr/>
    </dgm:pt>
  </dgm:ptLst>
  <dgm:cxnLst>
    <dgm:cxn modelId="{A8902D10-1088-4EEC-9231-2675616B475D}" type="presOf" srcId="{A2A6DAB4-4DB3-4F24-9418-D4004586F411}" destId="{DAD147C1-A9C4-4D74-9737-D72BB5927229}" srcOrd="0" destOrd="0" presId="urn:microsoft.com/office/officeart/2005/8/layout/vList2"/>
    <dgm:cxn modelId="{AB89AE37-BCAB-4AD8-A21E-EF4F88E64159}" type="presOf" srcId="{0A9E059D-9954-4833-9A90-DE2D9540B160}" destId="{508A1B00-7EC8-4994-A5E7-07DB60D019A7}" srcOrd="0" destOrd="0" presId="urn:microsoft.com/office/officeart/2005/8/layout/vList2"/>
    <dgm:cxn modelId="{FEAEDB38-E9A1-4279-BE88-D88A38E19500}" type="presOf" srcId="{BEE304C5-1530-4EF4-AFA5-2307A03F3686}" destId="{1C525B68-0E31-4587-AD94-F2B4495CBD68}" srcOrd="0" destOrd="0" presId="urn:microsoft.com/office/officeart/2005/8/layout/vList2"/>
    <dgm:cxn modelId="{CD49F580-7388-4E19-8365-A9B227FCBEA4}" srcId="{0A9E059D-9954-4833-9A90-DE2D9540B160}" destId="{ABEB5915-3979-49B0-B519-A6CC83502350}" srcOrd="1" destOrd="0" parTransId="{5574CB26-1634-41F3-A63A-EE9587482EEC}" sibTransId="{98CF11A2-8A7C-4EF9-810C-30D7570028A2}"/>
    <dgm:cxn modelId="{4D29309E-4221-44BC-BAF0-EDF607F14D1C}" srcId="{0A9E059D-9954-4833-9A90-DE2D9540B160}" destId="{A2A6DAB4-4DB3-4F24-9418-D4004586F411}" srcOrd="0" destOrd="0" parTransId="{19B488B6-8E7D-474E-BB52-6D5FC60BEDDD}" sibTransId="{07A609A4-5ECD-48BE-B224-94ED7D10BAAD}"/>
    <dgm:cxn modelId="{8CB725A1-0D4D-4A87-AAAB-261D39097EE9}" srcId="{0A9E059D-9954-4833-9A90-DE2D9540B160}" destId="{BEE304C5-1530-4EF4-AFA5-2307A03F3686}" srcOrd="2" destOrd="0" parTransId="{F4DBFED8-3DFB-45FD-8D2B-76E59FEACF3C}" sibTransId="{81EBB712-808D-443F-8A1F-160D3222B9C3}"/>
    <dgm:cxn modelId="{9FB265ED-0801-436A-A7C8-C5D9FDF2B572}" type="presOf" srcId="{ABEB5915-3979-49B0-B519-A6CC83502350}" destId="{F59492D6-ADAA-436E-AB54-6931254D2E92}" srcOrd="0" destOrd="0" presId="urn:microsoft.com/office/officeart/2005/8/layout/vList2"/>
    <dgm:cxn modelId="{0D46E5FD-8022-417A-AFAB-80369C4AFAEC}" type="presParOf" srcId="{508A1B00-7EC8-4994-A5E7-07DB60D019A7}" destId="{DAD147C1-A9C4-4D74-9737-D72BB5927229}" srcOrd="0" destOrd="0" presId="urn:microsoft.com/office/officeart/2005/8/layout/vList2"/>
    <dgm:cxn modelId="{47D9177E-B3B2-44D0-B076-36ECE629E5DE}" type="presParOf" srcId="{508A1B00-7EC8-4994-A5E7-07DB60D019A7}" destId="{ED103EDF-77C3-49DB-B1B8-FB5EEEEECD8C}" srcOrd="1" destOrd="0" presId="urn:microsoft.com/office/officeart/2005/8/layout/vList2"/>
    <dgm:cxn modelId="{E4E50C6F-702D-4FAD-93B6-740E3B3CCE79}" type="presParOf" srcId="{508A1B00-7EC8-4994-A5E7-07DB60D019A7}" destId="{F59492D6-ADAA-436E-AB54-6931254D2E92}" srcOrd="2" destOrd="0" presId="urn:microsoft.com/office/officeart/2005/8/layout/vList2"/>
    <dgm:cxn modelId="{ABFE9178-E660-40C2-B09F-DBD8F44D44DC}" type="presParOf" srcId="{508A1B00-7EC8-4994-A5E7-07DB60D019A7}" destId="{B8E44343-44D3-4E89-A345-ADF997E220E7}" srcOrd="3" destOrd="0" presId="urn:microsoft.com/office/officeart/2005/8/layout/vList2"/>
    <dgm:cxn modelId="{0B9C0CE6-4C60-455C-9337-E1D4E6B21B0E}" type="presParOf" srcId="{508A1B00-7EC8-4994-A5E7-07DB60D019A7}" destId="{1C525B68-0E31-4587-AD94-F2B4495CBD6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147C1-A9C4-4D74-9737-D72BB5927229}">
      <dsp:nvSpPr>
        <dsp:cNvPr id="0" name=""/>
        <dsp:cNvSpPr/>
      </dsp:nvSpPr>
      <dsp:spPr>
        <a:xfrm>
          <a:off x="0" y="589483"/>
          <a:ext cx="4905299" cy="1498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Muotoilusta voidaan puhua myös kaksiulotteisten graafisten suunnitelmien, brändien tai käyttöliittymien toteutuksen ja suunnittelun yhteydessä. </a:t>
          </a:r>
        </a:p>
      </dsp:txBody>
      <dsp:txXfrm>
        <a:off x="73164" y="662647"/>
        <a:ext cx="4758971" cy="1352442"/>
      </dsp:txXfrm>
    </dsp:sp>
    <dsp:sp modelId="{F59492D6-ADAA-436E-AB54-6931254D2E92}">
      <dsp:nvSpPr>
        <dsp:cNvPr id="0" name=""/>
        <dsp:cNvSpPr/>
      </dsp:nvSpPr>
      <dsp:spPr>
        <a:xfrm>
          <a:off x="0" y="2148733"/>
          <a:ext cx="4905299" cy="1498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Myös tällaiset työtehtävät saattavat sisältyä muotoilijan tekemään työhön. Muotoilun kautta pyritään esimerkiksi tuomaan esiin visuaalisia tyylejä.</a:t>
          </a:r>
        </a:p>
      </dsp:txBody>
      <dsp:txXfrm>
        <a:off x="73164" y="2221897"/>
        <a:ext cx="4758971" cy="1352442"/>
      </dsp:txXfrm>
    </dsp:sp>
    <dsp:sp modelId="{1C525B68-0E31-4587-AD94-F2B4495CBD68}">
      <dsp:nvSpPr>
        <dsp:cNvPr id="0" name=""/>
        <dsp:cNvSpPr/>
      </dsp:nvSpPr>
      <dsp:spPr>
        <a:xfrm>
          <a:off x="0" y="3707983"/>
          <a:ext cx="4905299" cy="1498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Sen </a:t>
          </a:r>
          <a:r>
            <a:rPr lang="en-US" sz="2100" kern="1200" dirty="0" err="1"/>
            <a:t>avulla</a:t>
          </a:r>
          <a:r>
            <a:rPr lang="en-US" sz="2100" kern="1200" dirty="0"/>
            <a:t> </a:t>
          </a:r>
          <a:r>
            <a:rPr lang="en-US" sz="2100" kern="1200" dirty="0" err="1"/>
            <a:t>voidaan</a:t>
          </a:r>
          <a:r>
            <a:rPr lang="en-US" sz="2100" kern="1200" dirty="0"/>
            <a:t> </a:t>
          </a:r>
          <a:r>
            <a:rPr lang="en-US" sz="2100" kern="1200" dirty="0" err="1"/>
            <a:t>myös</a:t>
          </a:r>
          <a:r>
            <a:rPr lang="en-US" sz="2100" kern="1200" dirty="0"/>
            <a:t> </a:t>
          </a:r>
          <a:r>
            <a:rPr lang="en-US" sz="2100" kern="1200" dirty="0" err="1"/>
            <a:t>havainnollistaa</a:t>
          </a:r>
          <a:r>
            <a:rPr lang="en-US" sz="2100" kern="1200" dirty="0"/>
            <a:t> </a:t>
          </a:r>
          <a:r>
            <a:rPr lang="en-US" sz="2100" kern="1200" dirty="0" err="1"/>
            <a:t>kyseisellä</a:t>
          </a:r>
          <a:r>
            <a:rPr lang="en-US" sz="2100" kern="1200" dirty="0"/>
            <a:t> </a:t>
          </a:r>
          <a:r>
            <a:rPr lang="en-US" sz="2100" kern="1200" dirty="0" err="1"/>
            <a:t>tuotteella</a:t>
          </a:r>
          <a:r>
            <a:rPr lang="en-US" sz="2100" kern="1200" dirty="0"/>
            <a:t> </a:t>
          </a:r>
          <a:r>
            <a:rPr lang="en-US" sz="2100" kern="1200" dirty="0" err="1"/>
            <a:t>olevia</a:t>
          </a:r>
          <a:r>
            <a:rPr lang="en-US" sz="2100" kern="1200" dirty="0"/>
            <a:t> </a:t>
          </a:r>
          <a:r>
            <a:rPr lang="en-US" sz="2100" kern="1200" dirty="0" err="1"/>
            <a:t>ominaisuuksia</a:t>
          </a:r>
          <a:r>
            <a:rPr lang="en-US" sz="2100" kern="1200" dirty="0"/>
            <a:t> tai </a:t>
          </a:r>
          <a:r>
            <a:rPr lang="en-US" sz="2100" kern="1200" dirty="0" err="1"/>
            <a:t>tuotteen</a:t>
          </a:r>
          <a:r>
            <a:rPr lang="en-US" sz="2100" kern="1200" dirty="0"/>
            <a:t> </a:t>
          </a:r>
          <a:r>
            <a:rPr lang="en-US" sz="2100" kern="1200" dirty="0" err="1"/>
            <a:t>käytettävyyttä</a:t>
          </a:r>
          <a:r>
            <a:rPr lang="en-US" sz="2100" kern="1200" dirty="0"/>
            <a:t>.</a:t>
          </a:r>
        </a:p>
      </dsp:txBody>
      <dsp:txXfrm>
        <a:off x="73164" y="3781147"/>
        <a:ext cx="4758971" cy="13524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021339-1925-818D-EE78-17C2F2BFDDC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383E077-5CAB-0CCB-9A8D-B295E12036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243F5B6-D473-C697-BBF3-D02B63826117}"/>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90418840-99FB-CFC0-23D9-7FB5ED84009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7AE644A-1F12-58E2-B81F-C7815AF81A26}"/>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321019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C6C2F8-D8CC-6F85-737F-3F7A63F26A6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51FC0F1-8FC4-ECC9-AE69-F0158E4785C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E40A8A9-D506-84ED-B855-16D4DBB8D680}"/>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1118551A-E9D0-6A1B-EC8C-16D61118460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01A9F80-05B4-2613-20CF-D4857F7C64A9}"/>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134096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07E3716-B3B6-394C-96D7-C250BCD27B2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309CC37-42F3-E410-D39D-A0C0BD06BCF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A83FC4-9571-9A75-F2B9-751E32FAE1F3}"/>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28342678-E28A-E7C6-3097-F63EEE104BB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8A4C82B-52E3-2350-255F-88CB15A640DD}"/>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15834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2E8E65-32FB-6309-C256-A90C22B73D2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B05FE0B-F4C1-BB95-51A0-84EE183E33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468DBF-A10E-17AB-318F-A89E3CA45082}"/>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46779A36-205A-7D13-2008-CA1580546F8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2B59261-B4C0-9EA9-E857-919A1C02F8FC}"/>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171200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79A432-FD14-22E0-375D-0EA64FA5A8AC}"/>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B4AB473C-4B0D-D598-279D-158828FE0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B91893B-4616-67E1-7AF0-4974C4BA760C}"/>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CFF28126-09B4-A70C-6465-F823B72A1FE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0835A93-2B2F-E9EC-1CA2-48515723D3AF}"/>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129371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6A3097-7E6F-2F65-9EF6-05C918446E4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F10E42C-FFD7-7C74-87C3-1D78D74A290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BB7AD51-EB86-F462-5597-5BDE531B94B6}"/>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133D50CF-FFB7-5C2F-4126-D45EB951CDEC}"/>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6" name="Alatunnisteen paikkamerkki 5">
            <a:extLst>
              <a:ext uri="{FF2B5EF4-FFF2-40B4-BE49-F238E27FC236}">
                <a16:creationId xmlns:a16="http://schemas.microsoft.com/office/drawing/2014/main" id="{B23F4D19-1DBB-D319-599F-2F78FF10A84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E9FE840-78DB-CBE5-E171-6F5C059F03A1}"/>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270388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06C897-AA7F-9017-AE08-AD10FEB6555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CC2AD20-07FE-7E61-CC85-57701EA6D0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F415E445-F910-0343-E58C-A12BB57783D6}"/>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2D594D9-0027-320C-A155-135676792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D5687F6-C255-A901-CC41-735E04F675C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8F69244-BE30-A550-49BE-2B83B4F2275D}"/>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8" name="Alatunnisteen paikkamerkki 7">
            <a:extLst>
              <a:ext uri="{FF2B5EF4-FFF2-40B4-BE49-F238E27FC236}">
                <a16:creationId xmlns:a16="http://schemas.microsoft.com/office/drawing/2014/main" id="{78A673CF-C056-9124-7404-93874959FB7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4F1B35B-59B7-9654-4871-8C7DD322A93F}"/>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335908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1600EC-B6AF-6F41-EAE4-D4BA97F8DC2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DCD2547-534D-CDAB-90FF-3C4107AE3CE4}"/>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4" name="Alatunnisteen paikkamerkki 3">
            <a:extLst>
              <a:ext uri="{FF2B5EF4-FFF2-40B4-BE49-F238E27FC236}">
                <a16:creationId xmlns:a16="http://schemas.microsoft.com/office/drawing/2014/main" id="{372C7DD6-8237-8751-12D1-C1FF2F69DF7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617CB5F-A0CA-E236-7F27-9A65B86DAC7E}"/>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307064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DC398DE-C19F-6E45-F21B-9E4D2355816A}"/>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3" name="Alatunnisteen paikkamerkki 2">
            <a:extLst>
              <a:ext uri="{FF2B5EF4-FFF2-40B4-BE49-F238E27FC236}">
                <a16:creationId xmlns:a16="http://schemas.microsoft.com/office/drawing/2014/main" id="{2B6F62B1-F2AB-6454-5B9A-FC78753838F7}"/>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FFF2589-8B81-2575-05A1-17666F284F65}"/>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263500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D060DA-47C3-7EC1-D154-82238504CD2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0DA3C3B-000D-1B0C-DFFB-221B2ED62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1CEF45F-04D6-DF17-1C31-9A64DB908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7347658-281D-3716-0E2C-E5FCC5080DF2}"/>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6" name="Alatunnisteen paikkamerkki 5">
            <a:extLst>
              <a:ext uri="{FF2B5EF4-FFF2-40B4-BE49-F238E27FC236}">
                <a16:creationId xmlns:a16="http://schemas.microsoft.com/office/drawing/2014/main" id="{1AE60835-988D-0A79-FE1F-0211B2A7507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D7792E5-DFBA-F490-5303-B92F54F94831}"/>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3430555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F3AE6-CED8-D3AC-A85F-E3F98B3E47C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DFE53F35-0D3D-3225-4791-9F9972AA8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A64F1AE-CA10-5858-0624-27198D136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BC782C3-DB63-2D8E-C944-BAC2FB183349}"/>
              </a:ext>
            </a:extLst>
          </p:cNvPr>
          <p:cNvSpPr>
            <a:spLocks noGrp="1"/>
          </p:cNvSpPr>
          <p:nvPr>
            <p:ph type="dt" sz="half" idx="10"/>
          </p:nvPr>
        </p:nvSpPr>
        <p:spPr/>
        <p:txBody>
          <a:bodyPr/>
          <a:lstStyle/>
          <a:p>
            <a:fld id="{80507E77-2BC0-462E-AAE9-0423493C790F}" type="datetimeFigureOut">
              <a:rPr lang="fi-FI" smtClean="0"/>
              <a:t>30.4.2024</a:t>
            </a:fld>
            <a:endParaRPr lang="fi-FI"/>
          </a:p>
        </p:txBody>
      </p:sp>
      <p:sp>
        <p:nvSpPr>
          <p:cNvPr id="6" name="Alatunnisteen paikkamerkki 5">
            <a:extLst>
              <a:ext uri="{FF2B5EF4-FFF2-40B4-BE49-F238E27FC236}">
                <a16:creationId xmlns:a16="http://schemas.microsoft.com/office/drawing/2014/main" id="{B8A8759C-792D-5EEC-EA35-D32861D507D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B19446F-ECFA-1733-528E-FEFEE04024B5}"/>
              </a:ext>
            </a:extLst>
          </p:cNvPr>
          <p:cNvSpPr>
            <a:spLocks noGrp="1"/>
          </p:cNvSpPr>
          <p:nvPr>
            <p:ph type="sldNum" sz="quarter" idx="12"/>
          </p:nvPr>
        </p:nvSpPr>
        <p:spPr/>
        <p:txBody>
          <a:bodyPr/>
          <a:lstStyle/>
          <a:p>
            <a:fld id="{BEA6DF79-4E01-4D37-AF0F-F0E7D474FB4C}" type="slidenum">
              <a:rPr lang="fi-FI" smtClean="0"/>
              <a:t>‹#›</a:t>
            </a:fld>
            <a:endParaRPr lang="fi-FI"/>
          </a:p>
        </p:txBody>
      </p:sp>
    </p:spTree>
    <p:extLst>
      <p:ext uri="{BB962C8B-B14F-4D97-AF65-F5344CB8AC3E}">
        <p14:creationId xmlns:p14="http://schemas.microsoft.com/office/powerpoint/2010/main" val="2766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F89A406-3040-2E04-03D9-7F3B0DDA0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8E05C33-BA65-D169-2965-F99FF073A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71E288A-750D-A464-9206-17C528BF1C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07E77-2BC0-462E-AAE9-0423493C790F}" type="datetimeFigureOut">
              <a:rPr lang="fi-FI" smtClean="0"/>
              <a:t>30.4.2024</a:t>
            </a:fld>
            <a:endParaRPr lang="fi-FI"/>
          </a:p>
        </p:txBody>
      </p:sp>
      <p:sp>
        <p:nvSpPr>
          <p:cNvPr id="5" name="Alatunnisteen paikkamerkki 4">
            <a:extLst>
              <a:ext uri="{FF2B5EF4-FFF2-40B4-BE49-F238E27FC236}">
                <a16:creationId xmlns:a16="http://schemas.microsoft.com/office/drawing/2014/main" id="{49810B63-CFFC-089C-5A92-AA24FBC9E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F97EB548-EEE2-4DF3-CEFC-36E88B527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6DF79-4E01-4D37-AF0F-F0E7D474FB4C}" type="slidenum">
              <a:rPr lang="fi-FI" smtClean="0"/>
              <a:t>‹#›</a:t>
            </a:fld>
            <a:endParaRPr lang="fi-FI"/>
          </a:p>
        </p:txBody>
      </p:sp>
    </p:spTree>
    <p:extLst>
      <p:ext uri="{BB962C8B-B14F-4D97-AF65-F5344CB8AC3E}">
        <p14:creationId xmlns:p14="http://schemas.microsoft.com/office/powerpoint/2010/main" val="2325619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F637CD-B539-380E-B2FA-3D2709A7931B}"/>
              </a:ext>
            </a:extLst>
          </p:cNvPr>
          <p:cNvSpPr>
            <a:spLocks noGrp="1"/>
          </p:cNvSpPr>
          <p:nvPr>
            <p:ph type="ctrTitle"/>
          </p:nvPr>
        </p:nvSpPr>
        <p:spPr/>
        <p:txBody>
          <a:bodyPr/>
          <a:lstStyle/>
          <a:p>
            <a:r>
              <a:rPr lang="fi-FI" dirty="0"/>
              <a:t>DESIGN</a:t>
            </a:r>
          </a:p>
        </p:txBody>
      </p:sp>
      <p:sp>
        <p:nvSpPr>
          <p:cNvPr id="3" name="Alaotsikko 2">
            <a:extLst>
              <a:ext uri="{FF2B5EF4-FFF2-40B4-BE49-F238E27FC236}">
                <a16:creationId xmlns:a16="http://schemas.microsoft.com/office/drawing/2014/main" id="{8A7AD832-9170-26C3-3B36-39593E458468}"/>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237571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43B161-26FC-B037-41F1-B09E81397F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8"/>
            <a:ext cx="12192000" cy="6858000"/>
            <a:chOff x="0" y="-3168"/>
            <a:chExt cx="12192000" cy="6858000"/>
          </a:xfrm>
        </p:grpSpPr>
        <p:sp>
          <p:nvSpPr>
            <p:cNvPr id="12" name="Rectangle 11">
              <a:extLst>
                <a:ext uri="{FF2B5EF4-FFF2-40B4-BE49-F238E27FC236}">
                  <a16:creationId xmlns:a16="http://schemas.microsoft.com/office/drawing/2014/main" id="{3AE92F9A-F093-7DB2-4BAE-14212CC59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168"/>
              <a:ext cx="12192000" cy="6858000"/>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E12B22-048A-1D94-5480-FD5A8AAD5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168"/>
              <a:ext cx="12192000" cy="6858000"/>
            </a:xfrm>
            <a:prstGeom prst="rect">
              <a:avLst/>
            </a:prstGeom>
            <a:solidFill>
              <a:schemeClr val="accent4">
                <a:lumMod val="40000"/>
                <a:lumOff val="60000"/>
                <a:alpha val="3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tsikko 1">
            <a:extLst>
              <a:ext uri="{FF2B5EF4-FFF2-40B4-BE49-F238E27FC236}">
                <a16:creationId xmlns:a16="http://schemas.microsoft.com/office/drawing/2014/main" id="{9CADA6BA-933E-5015-1DE1-5A16FD900165}"/>
              </a:ext>
            </a:extLst>
          </p:cNvPr>
          <p:cNvSpPr>
            <a:spLocks noGrp="1"/>
          </p:cNvSpPr>
          <p:nvPr>
            <p:ph type="title"/>
          </p:nvPr>
        </p:nvSpPr>
        <p:spPr>
          <a:xfrm>
            <a:off x="1442054" y="5128591"/>
            <a:ext cx="9308826" cy="795131"/>
          </a:xfrm>
        </p:spPr>
        <p:txBody>
          <a:bodyPr vert="horz" lIns="91440" tIns="45720" rIns="91440" bIns="45720" rtlCol="0" anchor="b">
            <a:normAutofit/>
          </a:bodyPr>
          <a:lstStyle/>
          <a:p>
            <a:pPr algn="ctr"/>
            <a:endParaRPr lang="en-US" sz="3600">
              <a:solidFill>
                <a:schemeClr val="tx2"/>
              </a:solidFill>
            </a:endParaRPr>
          </a:p>
        </p:txBody>
      </p:sp>
      <p:sp>
        <p:nvSpPr>
          <p:cNvPr id="15" name="Freeform: Shape 14">
            <a:extLst>
              <a:ext uri="{FF2B5EF4-FFF2-40B4-BE49-F238E27FC236}">
                <a16:creationId xmlns:a16="http://schemas.microsoft.com/office/drawing/2014/main" id="{879B34A8-CAEE-2568-E833-FAB5D1490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901404">
            <a:off x="647240" y="578075"/>
            <a:ext cx="365796" cy="377079"/>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044" h="4964273">
                <a:moveTo>
                  <a:pt x="2649000" y="326"/>
                </a:moveTo>
                <a:cubicBezTo>
                  <a:pt x="3190766" y="-12684"/>
                  <a:pt x="3631137" y="366356"/>
                  <a:pt x="3964140" y="591130"/>
                </a:cubicBezTo>
                <a:cubicBezTo>
                  <a:pt x="4381335" y="1033016"/>
                  <a:pt x="4495620" y="1155441"/>
                  <a:pt x="4735908" y="1906232"/>
                </a:cubicBezTo>
                <a:cubicBezTo>
                  <a:pt x="4821021" y="2488865"/>
                  <a:pt x="4670370" y="3319588"/>
                  <a:pt x="4451030" y="3809413"/>
                </a:cubicBezTo>
                <a:cubicBezTo>
                  <a:pt x="4231690" y="4299238"/>
                  <a:pt x="3732691" y="4730212"/>
                  <a:pt x="3419865" y="4845181"/>
                </a:cubicBezTo>
                <a:cubicBezTo>
                  <a:pt x="2709019" y="5066246"/>
                  <a:pt x="1638953" y="4965760"/>
                  <a:pt x="1074535" y="4657562"/>
                </a:cubicBezTo>
                <a:cubicBezTo>
                  <a:pt x="510117" y="4349364"/>
                  <a:pt x="145196" y="3625226"/>
                  <a:pt x="33359" y="2995991"/>
                </a:cubicBezTo>
                <a:cubicBezTo>
                  <a:pt x="-94426" y="2318909"/>
                  <a:pt x="156197" y="1305459"/>
                  <a:pt x="592137" y="806182"/>
                </a:cubicBezTo>
                <a:cubicBezTo>
                  <a:pt x="1028077" y="306905"/>
                  <a:pt x="1996327" y="31074"/>
                  <a:pt x="2649000" y="32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42AC047-8FB0-D11D-168E-B2A71246D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081143">
            <a:off x="1410469" y="671728"/>
            <a:ext cx="1470775" cy="525099"/>
          </a:xfrm>
          <a:custGeom>
            <a:avLst/>
            <a:gdLst>
              <a:gd name="connsiteX0" fmla="*/ 77764 w 3260328"/>
              <a:gd name="connsiteY0" fmla="*/ 1037700 h 2099765"/>
              <a:gd name="connsiteX1" fmla="*/ 6059 w 3260328"/>
              <a:gd name="connsiteY1" fmla="*/ 999637 h 2099765"/>
              <a:gd name="connsiteX2" fmla="*/ 0 w 3260328"/>
              <a:gd name="connsiteY2" fmla="*/ 995566 h 2099765"/>
              <a:gd name="connsiteX3" fmla="*/ 724367 w 3260328"/>
              <a:gd name="connsiteY3" fmla="*/ 21583 h 2099765"/>
              <a:gd name="connsiteX4" fmla="*/ 782350 w 3260328"/>
              <a:gd name="connsiteY4" fmla="*/ 0 h 2099765"/>
              <a:gd name="connsiteX5" fmla="*/ 3260328 w 3260328"/>
              <a:gd name="connsiteY5" fmla="*/ 974255 h 2099765"/>
              <a:gd name="connsiteX6" fmla="*/ 3003455 w 3260328"/>
              <a:gd name="connsiteY6" fmla="*/ 2099765 h 2099765"/>
              <a:gd name="connsiteX7" fmla="*/ 1122761 w 3260328"/>
              <a:gd name="connsiteY7" fmla="*/ 1327497 h 2099765"/>
              <a:gd name="connsiteX8" fmla="*/ 77764 w 3260328"/>
              <a:gd name="connsiteY8" fmla="*/ 1037700 h 2099765"/>
              <a:gd name="connsiteX0" fmla="*/ 71705 w 3254269"/>
              <a:gd name="connsiteY0" fmla="*/ 1037700 h 2099765"/>
              <a:gd name="connsiteX1" fmla="*/ 0 w 3254269"/>
              <a:gd name="connsiteY1" fmla="*/ 999637 h 2099765"/>
              <a:gd name="connsiteX2" fmla="*/ 80319 w 3254269"/>
              <a:gd name="connsiteY2" fmla="*/ 867591 h 2099765"/>
              <a:gd name="connsiteX3" fmla="*/ 718308 w 3254269"/>
              <a:gd name="connsiteY3" fmla="*/ 21583 h 2099765"/>
              <a:gd name="connsiteX4" fmla="*/ 776291 w 3254269"/>
              <a:gd name="connsiteY4" fmla="*/ 0 h 2099765"/>
              <a:gd name="connsiteX5" fmla="*/ 3254269 w 3254269"/>
              <a:gd name="connsiteY5" fmla="*/ 974255 h 2099765"/>
              <a:gd name="connsiteX6" fmla="*/ 2997396 w 3254269"/>
              <a:gd name="connsiteY6" fmla="*/ 2099765 h 2099765"/>
              <a:gd name="connsiteX7" fmla="*/ 1116702 w 3254269"/>
              <a:gd name="connsiteY7" fmla="*/ 1327497 h 2099765"/>
              <a:gd name="connsiteX8" fmla="*/ 71705 w 3254269"/>
              <a:gd name="connsiteY8" fmla="*/ 1037700 h 2099765"/>
              <a:gd name="connsiteX0" fmla="*/ 224731 w 3254269"/>
              <a:gd name="connsiteY0" fmla="*/ 1104531 h 2099765"/>
              <a:gd name="connsiteX1" fmla="*/ 0 w 3254269"/>
              <a:gd name="connsiteY1" fmla="*/ 999637 h 2099765"/>
              <a:gd name="connsiteX2" fmla="*/ 80319 w 3254269"/>
              <a:gd name="connsiteY2" fmla="*/ 867591 h 2099765"/>
              <a:gd name="connsiteX3" fmla="*/ 718308 w 3254269"/>
              <a:gd name="connsiteY3" fmla="*/ 21583 h 2099765"/>
              <a:gd name="connsiteX4" fmla="*/ 776291 w 3254269"/>
              <a:gd name="connsiteY4" fmla="*/ 0 h 2099765"/>
              <a:gd name="connsiteX5" fmla="*/ 3254269 w 3254269"/>
              <a:gd name="connsiteY5" fmla="*/ 974255 h 2099765"/>
              <a:gd name="connsiteX6" fmla="*/ 2997396 w 3254269"/>
              <a:gd name="connsiteY6" fmla="*/ 2099765 h 2099765"/>
              <a:gd name="connsiteX7" fmla="*/ 1116702 w 3254269"/>
              <a:gd name="connsiteY7" fmla="*/ 1327497 h 2099765"/>
              <a:gd name="connsiteX8" fmla="*/ 224731 w 3254269"/>
              <a:gd name="connsiteY8" fmla="*/ 1104531 h 2099765"/>
              <a:gd name="connsiteX0" fmla="*/ 182169 w 3211707"/>
              <a:gd name="connsiteY0" fmla="*/ 1104531 h 2099765"/>
              <a:gd name="connsiteX1" fmla="*/ 37757 w 3211707"/>
              <a:gd name="connsiteY1" fmla="*/ 867591 h 2099765"/>
              <a:gd name="connsiteX2" fmla="*/ 675746 w 3211707"/>
              <a:gd name="connsiteY2" fmla="*/ 21583 h 2099765"/>
              <a:gd name="connsiteX3" fmla="*/ 733729 w 3211707"/>
              <a:gd name="connsiteY3" fmla="*/ 0 h 2099765"/>
              <a:gd name="connsiteX4" fmla="*/ 3211707 w 3211707"/>
              <a:gd name="connsiteY4" fmla="*/ 974255 h 2099765"/>
              <a:gd name="connsiteX5" fmla="*/ 2954834 w 3211707"/>
              <a:gd name="connsiteY5" fmla="*/ 2099765 h 2099765"/>
              <a:gd name="connsiteX6" fmla="*/ 1074140 w 3211707"/>
              <a:gd name="connsiteY6" fmla="*/ 1327497 h 2099765"/>
              <a:gd name="connsiteX7" fmla="*/ 182169 w 3211707"/>
              <a:gd name="connsiteY7" fmla="*/ 1104531 h 2099765"/>
              <a:gd name="connsiteX0" fmla="*/ 138006 w 3231017"/>
              <a:gd name="connsiteY0" fmla="*/ 977672 h 2099765"/>
              <a:gd name="connsiteX1" fmla="*/ 57067 w 3231017"/>
              <a:gd name="connsiteY1" fmla="*/ 867591 h 2099765"/>
              <a:gd name="connsiteX2" fmla="*/ 695056 w 3231017"/>
              <a:gd name="connsiteY2" fmla="*/ 21583 h 2099765"/>
              <a:gd name="connsiteX3" fmla="*/ 753039 w 3231017"/>
              <a:gd name="connsiteY3" fmla="*/ 0 h 2099765"/>
              <a:gd name="connsiteX4" fmla="*/ 3231017 w 3231017"/>
              <a:gd name="connsiteY4" fmla="*/ 974255 h 2099765"/>
              <a:gd name="connsiteX5" fmla="*/ 2974144 w 3231017"/>
              <a:gd name="connsiteY5" fmla="*/ 2099765 h 2099765"/>
              <a:gd name="connsiteX6" fmla="*/ 1093450 w 3231017"/>
              <a:gd name="connsiteY6" fmla="*/ 1327497 h 2099765"/>
              <a:gd name="connsiteX7" fmla="*/ 138006 w 3231017"/>
              <a:gd name="connsiteY7" fmla="*/ 977672 h 2099765"/>
              <a:gd name="connsiteX0" fmla="*/ 95473 w 3188484"/>
              <a:gd name="connsiteY0" fmla="*/ 977672 h 2099765"/>
              <a:gd name="connsiteX1" fmla="*/ 103577 w 3188484"/>
              <a:gd name="connsiteY1" fmla="*/ 722766 h 2099765"/>
              <a:gd name="connsiteX2" fmla="*/ 652523 w 3188484"/>
              <a:gd name="connsiteY2" fmla="*/ 21583 h 2099765"/>
              <a:gd name="connsiteX3" fmla="*/ 710506 w 3188484"/>
              <a:gd name="connsiteY3" fmla="*/ 0 h 2099765"/>
              <a:gd name="connsiteX4" fmla="*/ 3188484 w 3188484"/>
              <a:gd name="connsiteY4" fmla="*/ 974255 h 2099765"/>
              <a:gd name="connsiteX5" fmla="*/ 2931611 w 3188484"/>
              <a:gd name="connsiteY5" fmla="*/ 2099765 h 2099765"/>
              <a:gd name="connsiteX6" fmla="*/ 1050917 w 3188484"/>
              <a:gd name="connsiteY6" fmla="*/ 1327497 h 2099765"/>
              <a:gd name="connsiteX7" fmla="*/ 95473 w 3188484"/>
              <a:gd name="connsiteY7" fmla="*/ 977672 h 2099765"/>
              <a:gd name="connsiteX0" fmla="*/ 92795 w 3185806"/>
              <a:gd name="connsiteY0" fmla="*/ 977672 h 2099765"/>
              <a:gd name="connsiteX1" fmla="*/ 108517 w 3185806"/>
              <a:gd name="connsiteY1" fmla="*/ 762633 h 2099765"/>
              <a:gd name="connsiteX2" fmla="*/ 649845 w 3185806"/>
              <a:gd name="connsiteY2" fmla="*/ 21583 h 2099765"/>
              <a:gd name="connsiteX3" fmla="*/ 707828 w 3185806"/>
              <a:gd name="connsiteY3" fmla="*/ 0 h 2099765"/>
              <a:gd name="connsiteX4" fmla="*/ 3185806 w 3185806"/>
              <a:gd name="connsiteY4" fmla="*/ 974255 h 2099765"/>
              <a:gd name="connsiteX5" fmla="*/ 2928933 w 3185806"/>
              <a:gd name="connsiteY5" fmla="*/ 2099765 h 2099765"/>
              <a:gd name="connsiteX6" fmla="*/ 1048239 w 3185806"/>
              <a:gd name="connsiteY6" fmla="*/ 1327497 h 2099765"/>
              <a:gd name="connsiteX7" fmla="*/ 92795 w 3185806"/>
              <a:gd name="connsiteY7" fmla="*/ 977672 h 2099765"/>
              <a:gd name="connsiteX0" fmla="*/ 92795 w 3185806"/>
              <a:gd name="connsiteY0" fmla="*/ 977672 h 1873776"/>
              <a:gd name="connsiteX1" fmla="*/ 108517 w 3185806"/>
              <a:gd name="connsiteY1" fmla="*/ 762633 h 1873776"/>
              <a:gd name="connsiteX2" fmla="*/ 649845 w 3185806"/>
              <a:gd name="connsiteY2" fmla="*/ 21583 h 1873776"/>
              <a:gd name="connsiteX3" fmla="*/ 707828 w 3185806"/>
              <a:gd name="connsiteY3" fmla="*/ 0 h 1873776"/>
              <a:gd name="connsiteX4" fmla="*/ 3185806 w 3185806"/>
              <a:gd name="connsiteY4" fmla="*/ 974255 h 1873776"/>
              <a:gd name="connsiteX5" fmla="*/ 3037775 w 3185806"/>
              <a:gd name="connsiteY5" fmla="*/ 1873776 h 1873776"/>
              <a:gd name="connsiteX6" fmla="*/ 1048239 w 3185806"/>
              <a:gd name="connsiteY6" fmla="*/ 1327497 h 1873776"/>
              <a:gd name="connsiteX7" fmla="*/ 92795 w 3185806"/>
              <a:gd name="connsiteY7" fmla="*/ 977672 h 1873776"/>
              <a:gd name="connsiteX0" fmla="*/ 92795 w 3185806"/>
              <a:gd name="connsiteY0" fmla="*/ 977672 h 1873776"/>
              <a:gd name="connsiteX1" fmla="*/ 108517 w 3185806"/>
              <a:gd name="connsiteY1" fmla="*/ 762633 h 1873776"/>
              <a:gd name="connsiteX2" fmla="*/ 649845 w 3185806"/>
              <a:gd name="connsiteY2" fmla="*/ 21583 h 1873776"/>
              <a:gd name="connsiteX3" fmla="*/ 707828 w 3185806"/>
              <a:gd name="connsiteY3" fmla="*/ 0 h 1873776"/>
              <a:gd name="connsiteX4" fmla="*/ 3185806 w 3185806"/>
              <a:gd name="connsiteY4" fmla="*/ 974255 h 1873776"/>
              <a:gd name="connsiteX5" fmla="*/ 3037775 w 3185806"/>
              <a:gd name="connsiteY5" fmla="*/ 1873776 h 1873776"/>
              <a:gd name="connsiteX6" fmla="*/ 1229887 w 3185806"/>
              <a:gd name="connsiteY6" fmla="*/ 1323405 h 1873776"/>
              <a:gd name="connsiteX7" fmla="*/ 92795 w 3185806"/>
              <a:gd name="connsiteY7" fmla="*/ 977672 h 1873776"/>
              <a:gd name="connsiteX0" fmla="*/ 92795 w 3185806"/>
              <a:gd name="connsiteY0" fmla="*/ 1034597 h 1930701"/>
              <a:gd name="connsiteX1" fmla="*/ 108517 w 3185806"/>
              <a:gd name="connsiteY1" fmla="*/ 819558 h 1930701"/>
              <a:gd name="connsiteX2" fmla="*/ 523031 w 3185806"/>
              <a:gd name="connsiteY2" fmla="*/ 0 h 1930701"/>
              <a:gd name="connsiteX3" fmla="*/ 707828 w 3185806"/>
              <a:gd name="connsiteY3" fmla="*/ 56925 h 1930701"/>
              <a:gd name="connsiteX4" fmla="*/ 3185806 w 3185806"/>
              <a:gd name="connsiteY4" fmla="*/ 1031180 h 1930701"/>
              <a:gd name="connsiteX5" fmla="*/ 3037775 w 3185806"/>
              <a:gd name="connsiteY5" fmla="*/ 1930701 h 1930701"/>
              <a:gd name="connsiteX6" fmla="*/ 1229887 w 3185806"/>
              <a:gd name="connsiteY6" fmla="*/ 1380330 h 1930701"/>
              <a:gd name="connsiteX7" fmla="*/ 92795 w 3185806"/>
              <a:gd name="connsiteY7" fmla="*/ 1034597 h 1930701"/>
              <a:gd name="connsiteX0" fmla="*/ 92795 w 3150904"/>
              <a:gd name="connsiteY0" fmla="*/ 1034597 h 1930701"/>
              <a:gd name="connsiteX1" fmla="*/ 108517 w 3150904"/>
              <a:gd name="connsiteY1" fmla="*/ 819558 h 1930701"/>
              <a:gd name="connsiteX2" fmla="*/ 523031 w 3150904"/>
              <a:gd name="connsiteY2" fmla="*/ 0 h 1930701"/>
              <a:gd name="connsiteX3" fmla="*/ 707828 w 3150904"/>
              <a:gd name="connsiteY3" fmla="*/ 56925 h 1930701"/>
              <a:gd name="connsiteX4" fmla="*/ 3150904 w 3150904"/>
              <a:gd name="connsiteY4" fmla="*/ 1207826 h 1930701"/>
              <a:gd name="connsiteX5" fmla="*/ 3037775 w 3150904"/>
              <a:gd name="connsiteY5" fmla="*/ 1930701 h 1930701"/>
              <a:gd name="connsiteX6" fmla="*/ 1229887 w 3150904"/>
              <a:gd name="connsiteY6" fmla="*/ 1380330 h 1930701"/>
              <a:gd name="connsiteX7" fmla="*/ 92795 w 3150904"/>
              <a:gd name="connsiteY7" fmla="*/ 1034597 h 1930701"/>
              <a:gd name="connsiteX0" fmla="*/ 92795 w 3150904"/>
              <a:gd name="connsiteY0" fmla="*/ 1034597 h 1931283"/>
              <a:gd name="connsiteX1" fmla="*/ 108517 w 3150904"/>
              <a:gd name="connsiteY1" fmla="*/ 819558 h 1931283"/>
              <a:gd name="connsiteX2" fmla="*/ 523031 w 3150904"/>
              <a:gd name="connsiteY2" fmla="*/ 0 h 1931283"/>
              <a:gd name="connsiteX3" fmla="*/ 707828 w 3150904"/>
              <a:gd name="connsiteY3" fmla="*/ 56925 h 1931283"/>
              <a:gd name="connsiteX4" fmla="*/ 3150904 w 3150904"/>
              <a:gd name="connsiteY4" fmla="*/ 1207826 h 1931283"/>
              <a:gd name="connsiteX5" fmla="*/ 3037775 w 3150904"/>
              <a:gd name="connsiteY5" fmla="*/ 1930701 h 1931283"/>
              <a:gd name="connsiteX6" fmla="*/ 1229887 w 3150904"/>
              <a:gd name="connsiteY6" fmla="*/ 1380330 h 1931283"/>
              <a:gd name="connsiteX7" fmla="*/ 92795 w 3150904"/>
              <a:gd name="connsiteY7" fmla="*/ 1034597 h 1931283"/>
              <a:gd name="connsiteX0" fmla="*/ 92795 w 3150904"/>
              <a:gd name="connsiteY0" fmla="*/ 1034597 h 1931283"/>
              <a:gd name="connsiteX1" fmla="*/ 108517 w 3150904"/>
              <a:gd name="connsiteY1" fmla="*/ 819558 h 1931283"/>
              <a:gd name="connsiteX2" fmla="*/ 523031 w 3150904"/>
              <a:gd name="connsiteY2" fmla="*/ 0 h 1931283"/>
              <a:gd name="connsiteX3" fmla="*/ 707828 w 3150904"/>
              <a:gd name="connsiteY3" fmla="*/ 56925 h 1931283"/>
              <a:gd name="connsiteX4" fmla="*/ 3150904 w 3150904"/>
              <a:gd name="connsiteY4" fmla="*/ 1207826 h 1931283"/>
              <a:gd name="connsiteX5" fmla="*/ 3037775 w 3150904"/>
              <a:gd name="connsiteY5" fmla="*/ 1930701 h 1931283"/>
              <a:gd name="connsiteX6" fmla="*/ 1229887 w 3150904"/>
              <a:gd name="connsiteY6" fmla="*/ 1380330 h 1931283"/>
              <a:gd name="connsiteX7" fmla="*/ 92795 w 3150904"/>
              <a:gd name="connsiteY7" fmla="*/ 1034597 h 1931283"/>
              <a:gd name="connsiteX0" fmla="*/ 92795 w 3150904"/>
              <a:gd name="connsiteY0" fmla="*/ 1098133 h 1994819"/>
              <a:gd name="connsiteX1" fmla="*/ 108517 w 3150904"/>
              <a:gd name="connsiteY1" fmla="*/ 883094 h 1994819"/>
              <a:gd name="connsiteX2" fmla="*/ 453022 w 3150904"/>
              <a:gd name="connsiteY2" fmla="*/ 0 h 1994819"/>
              <a:gd name="connsiteX3" fmla="*/ 707828 w 3150904"/>
              <a:gd name="connsiteY3" fmla="*/ 120461 h 1994819"/>
              <a:gd name="connsiteX4" fmla="*/ 3150904 w 3150904"/>
              <a:gd name="connsiteY4" fmla="*/ 1271362 h 1994819"/>
              <a:gd name="connsiteX5" fmla="*/ 3037775 w 3150904"/>
              <a:gd name="connsiteY5" fmla="*/ 1994237 h 1994819"/>
              <a:gd name="connsiteX6" fmla="*/ 1229887 w 3150904"/>
              <a:gd name="connsiteY6" fmla="*/ 1443866 h 1994819"/>
              <a:gd name="connsiteX7" fmla="*/ 92795 w 3150904"/>
              <a:gd name="connsiteY7" fmla="*/ 1098133 h 1994819"/>
              <a:gd name="connsiteX0" fmla="*/ 59173 w 3117282"/>
              <a:gd name="connsiteY0" fmla="*/ 1098133 h 1994819"/>
              <a:gd name="connsiteX1" fmla="*/ 74895 w 3117282"/>
              <a:gd name="connsiteY1" fmla="*/ 883094 h 1994819"/>
              <a:gd name="connsiteX2" fmla="*/ 419400 w 3117282"/>
              <a:gd name="connsiteY2" fmla="*/ 0 h 1994819"/>
              <a:gd name="connsiteX3" fmla="*/ 674206 w 3117282"/>
              <a:gd name="connsiteY3" fmla="*/ 120461 h 1994819"/>
              <a:gd name="connsiteX4" fmla="*/ 3117282 w 3117282"/>
              <a:gd name="connsiteY4" fmla="*/ 1271362 h 1994819"/>
              <a:gd name="connsiteX5" fmla="*/ 3004153 w 3117282"/>
              <a:gd name="connsiteY5" fmla="*/ 1994237 h 1994819"/>
              <a:gd name="connsiteX6" fmla="*/ 1196265 w 3117282"/>
              <a:gd name="connsiteY6" fmla="*/ 1443866 h 1994819"/>
              <a:gd name="connsiteX7" fmla="*/ 59173 w 3117282"/>
              <a:gd name="connsiteY7" fmla="*/ 1098133 h 1994819"/>
              <a:gd name="connsiteX0" fmla="*/ 33984 w 3092093"/>
              <a:gd name="connsiteY0" fmla="*/ 1098133 h 1994819"/>
              <a:gd name="connsiteX1" fmla="*/ 49706 w 3092093"/>
              <a:gd name="connsiteY1" fmla="*/ 883094 h 1994819"/>
              <a:gd name="connsiteX2" fmla="*/ 394211 w 3092093"/>
              <a:gd name="connsiteY2" fmla="*/ 0 h 1994819"/>
              <a:gd name="connsiteX3" fmla="*/ 649017 w 3092093"/>
              <a:gd name="connsiteY3" fmla="*/ 120461 h 1994819"/>
              <a:gd name="connsiteX4" fmla="*/ 3092093 w 3092093"/>
              <a:gd name="connsiteY4" fmla="*/ 1271362 h 1994819"/>
              <a:gd name="connsiteX5" fmla="*/ 2978964 w 3092093"/>
              <a:gd name="connsiteY5" fmla="*/ 1994237 h 1994819"/>
              <a:gd name="connsiteX6" fmla="*/ 1171076 w 3092093"/>
              <a:gd name="connsiteY6" fmla="*/ 1443866 h 1994819"/>
              <a:gd name="connsiteX7" fmla="*/ 33984 w 3092093"/>
              <a:gd name="connsiteY7" fmla="*/ 1098133 h 1994819"/>
              <a:gd name="connsiteX0" fmla="*/ 77623 w 3074229"/>
              <a:gd name="connsiteY0" fmla="*/ 1127420 h 1994819"/>
              <a:gd name="connsiteX1" fmla="*/ 31842 w 3074229"/>
              <a:gd name="connsiteY1" fmla="*/ 883094 h 1994819"/>
              <a:gd name="connsiteX2" fmla="*/ 376347 w 3074229"/>
              <a:gd name="connsiteY2" fmla="*/ 0 h 1994819"/>
              <a:gd name="connsiteX3" fmla="*/ 631153 w 3074229"/>
              <a:gd name="connsiteY3" fmla="*/ 120461 h 1994819"/>
              <a:gd name="connsiteX4" fmla="*/ 3074229 w 3074229"/>
              <a:gd name="connsiteY4" fmla="*/ 1271362 h 1994819"/>
              <a:gd name="connsiteX5" fmla="*/ 2961100 w 3074229"/>
              <a:gd name="connsiteY5" fmla="*/ 1994237 h 1994819"/>
              <a:gd name="connsiteX6" fmla="*/ 1153212 w 3074229"/>
              <a:gd name="connsiteY6" fmla="*/ 1443866 h 1994819"/>
              <a:gd name="connsiteX7" fmla="*/ 77623 w 3074229"/>
              <a:gd name="connsiteY7" fmla="*/ 1127420 h 1994819"/>
              <a:gd name="connsiteX0" fmla="*/ 32339 w 3028945"/>
              <a:gd name="connsiteY0" fmla="*/ 1127420 h 1994819"/>
              <a:gd name="connsiteX1" fmla="*/ 50981 w 3028945"/>
              <a:gd name="connsiteY1" fmla="*/ 937929 h 1994819"/>
              <a:gd name="connsiteX2" fmla="*/ 331063 w 3028945"/>
              <a:gd name="connsiteY2" fmla="*/ 0 h 1994819"/>
              <a:gd name="connsiteX3" fmla="*/ 585869 w 3028945"/>
              <a:gd name="connsiteY3" fmla="*/ 120461 h 1994819"/>
              <a:gd name="connsiteX4" fmla="*/ 3028945 w 3028945"/>
              <a:gd name="connsiteY4" fmla="*/ 1271362 h 1994819"/>
              <a:gd name="connsiteX5" fmla="*/ 2915816 w 3028945"/>
              <a:gd name="connsiteY5" fmla="*/ 1994237 h 1994819"/>
              <a:gd name="connsiteX6" fmla="*/ 1107928 w 3028945"/>
              <a:gd name="connsiteY6" fmla="*/ 1443866 h 1994819"/>
              <a:gd name="connsiteX7" fmla="*/ 32339 w 3028945"/>
              <a:gd name="connsiteY7" fmla="*/ 1127420 h 1994819"/>
              <a:gd name="connsiteX0" fmla="*/ 32339 w 3028945"/>
              <a:gd name="connsiteY0" fmla="*/ 1127420 h 1994720"/>
              <a:gd name="connsiteX1" fmla="*/ 50981 w 3028945"/>
              <a:gd name="connsiteY1" fmla="*/ 937929 h 1994720"/>
              <a:gd name="connsiteX2" fmla="*/ 331063 w 3028945"/>
              <a:gd name="connsiteY2" fmla="*/ 0 h 1994720"/>
              <a:gd name="connsiteX3" fmla="*/ 585869 w 3028945"/>
              <a:gd name="connsiteY3" fmla="*/ 120461 h 1994720"/>
              <a:gd name="connsiteX4" fmla="*/ 3028945 w 3028945"/>
              <a:gd name="connsiteY4" fmla="*/ 1271362 h 1994720"/>
              <a:gd name="connsiteX5" fmla="*/ 2915816 w 3028945"/>
              <a:gd name="connsiteY5" fmla="*/ 1994237 h 1994720"/>
              <a:gd name="connsiteX6" fmla="*/ 1107928 w 3028945"/>
              <a:gd name="connsiteY6" fmla="*/ 1443866 h 1994720"/>
              <a:gd name="connsiteX7" fmla="*/ 32339 w 3028945"/>
              <a:gd name="connsiteY7" fmla="*/ 1127420 h 1994720"/>
              <a:gd name="connsiteX0" fmla="*/ 32339 w 3028945"/>
              <a:gd name="connsiteY0" fmla="*/ 1127420 h 1994720"/>
              <a:gd name="connsiteX1" fmla="*/ 50981 w 3028945"/>
              <a:gd name="connsiteY1" fmla="*/ 937929 h 1994720"/>
              <a:gd name="connsiteX2" fmla="*/ 331063 w 3028945"/>
              <a:gd name="connsiteY2" fmla="*/ 0 h 1994720"/>
              <a:gd name="connsiteX3" fmla="*/ 585869 w 3028945"/>
              <a:gd name="connsiteY3" fmla="*/ 120461 h 1994720"/>
              <a:gd name="connsiteX4" fmla="*/ 3028945 w 3028945"/>
              <a:gd name="connsiteY4" fmla="*/ 1271362 h 1994720"/>
              <a:gd name="connsiteX5" fmla="*/ 2915816 w 3028945"/>
              <a:gd name="connsiteY5" fmla="*/ 1994237 h 1994720"/>
              <a:gd name="connsiteX6" fmla="*/ 1107928 w 3028945"/>
              <a:gd name="connsiteY6" fmla="*/ 1443866 h 1994720"/>
              <a:gd name="connsiteX7" fmla="*/ 32339 w 3028945"/>
              <a:gd name="connsiteY7" fmla="*/ 1127420 h 1994720"/>
              <a:gd name="connsiteX0" fmla="*/ 32339 w 3028945"/>
              <a:gd name="connsiteY0" fmla="*/ 1127420 h 1887171"/>
              <a:gd name="connsiteX1" fmla="*/ 50981 w 3028945"/>
              <a:gd name="connsiteY1" fmla="*/ 937929 h 1887171"/>
              <a:gd name="connsiteX2" fmla="*/ 331063 w 3028945"/>
              <a:gd name="connsiteY2" fmla="*/ 0 h 1887171"/>
              <a:gd name="connsiteX3" fmla="*/ 585869 w 3028945"/>
              <a:gd name="connsiteY3" fmla="*/ 120461 h 1887171"/>
              <a:gd name="connsiteX4" fmla="*/ 3028945 w 3028945"/>
              <a:gd name="connsiteY4" fmla="*/ 1271362 h 1887171"/>
              <a:gd name="connsiteX5" fmla="*/ 2950602 w 3028945"/>
              <a:gd name="connsiteY5" fmla="*/ 1886587 h 1887171"/>
              <a:gd name="connsiteX6" fmla="*/ 1107928 w 3028945"/>
              <a:gd name="connsiteY6" fmla="*/ 1443866 h 1887171"/>
              <a:gd name="connsiteX7" fmla="*/ 32339 w 3028945"/>
              <a:gd name="connsiteY7" fmla="*/ 1127420 h 1887171"/>
              <a:gd name="connsiteX0" fmla="*/ 32339 w 3028945"/>
              <a:gd name="connsiteY0" fmla="*/ 1127420 h 1887171"/>
              <a:gd name="connsiteX1" fmla="*/ 50981 w 3028945"/>
              <a:gd name="connsiteY1" fmla="*/ 937929 h 1887171"/>
              <a:gd name="connsiteX2" fmla="*/ 331063 w 3028945"/>
              <a:gd name="connsiteY2" fmla="*/ 0 h 1887171"/>
              <a:gd name="connsiteX3" fmla="*/ 585869 w 3028945"/>
              <a:gd name="connsiteY3" fmla="*/ 120461 h 1887171"/>
              <a:gd name="connsiteX4" fmla="*/ 3028945 w 3028945"/>
              <a:gd name="connsiteY4" fmla="*/ 1271362 h 1887171"/>
              <a:gd name="connsiteX5" fmla="*/ 2950602 w 3028945"/>
              <a:gd name="connsiteY5" fmla="*/ 1886587 h 1887171"/>
              <a:gd name="connsiteX6" fmla="*/ 1107928 w 3028945"/>
              <a:gd name="connsiteY6" fmla="*/ 1443866 h 1887171"/>
              <a:gd name="connsiteX7" fmla="*/ 32339 w 3028945"/>
              <a:gd name="connsiteY7" fmla="*/ 1127420 h 1887171"/>
              <a:gd name="connsiteX0" fmla="*/ 32339 w 3029467"/>
              <a:gd name="connsiteY0" fmla="*/ 1127420 h 1887046"/>
              <a:gd name="connsiteX1" fmla="*/ 50981 w 3029467"/>
              <a:gd name="connsiteY1" fmla="*/ 937929 h 1887046"/>
              <a:gd name="connsiteX2" fmla="*/ 331063 w 3029467"/>
              <a:gd name="connsiteY2" fmla="*/ 0 h 1887046"/>
              <a:gd name="connsiteX3" fmla="*/ 585869 w 3029467"/>
              <a:gd name="connsiteY3" fmla="*/ 120461 h 1887046"/>
              <a:gd name="connsiteX4" fmla="*/ 3029467 w 3029467"/>
              <a:gd name="connsiteY4" fmla="*/ 1129760 h 1887046"/>
              <a:gd name="connsiteX5" fmla="*/ 2950602 w 3029467"/>
              <a:gd name="connsiteY5" fmla="*/ 1886587 h 1887046"/>
              <a:gd name="connsiteX6" fmla="*/ 1107928 w 3029467"/>
              <a:gd name="connsiteY6" fmla="*/ 1443866 h 1887046"/>
              <a:gd name="connsiteX7" fmla="*/ 32339 w 3029467"/>
              <a:gd name="connsiteY7" fmla="*/ 1127420 h 1887046"/>
              <a:gd name="connsiteX0" fmla="*/ 32339 w 3029467"/>
              <a:gd name="connsiteY0" fmla="*/ 1276360 h 2035986"/>
              <a:gd name="connsiteX1" fmla="*/ 50981 w 3029467"/>
              <a:gd name="connsiteY1" fmla="*/ 1086869 h 2035986"/>
              <a:gd name="connsiteX2" fmla="*/ 350758 w 3029467"/>
              <a:gd name="connsiteY2" fmla="*/ -1 h 2035986"/>
              <a:gd name="connsiteX3" fmla="*/ 585869 w 3029467"/>
              <a:gd name="connsiteY3" fmla="*/ 269401 h 2035986"/>
              <a:gd name="connsiteX4" fmla="*/ 3029467 w 3029467"/>
              <a:gd name="connsiteY4" fmla="*/ 1278700 h 2035986"/>
              <a:gd name="connsiteX5" fmla="*/ 2950602 w 3029467"/>
              <a:gd name="connsiteY5" fmla="*/ 2035527 h 2035986"/>
              <a:gd name="connsiteX6" fmla="*/ 1107928 w 3029467"/>
              <a:gd name="connsiteY6" fmla="*/ 1592806 h 2035986"/>
              <a:gd name="connsiteX7" fmla="*/ 32339 w 3029467"/>
              <a:gd name="connsiteY7" fmla="*/ 1276360 h 2035986"/>
              <a:gd name="connsiteX0" fmla="*/ 32339 w 3029467"/>
              <a:gd name="connsiteY0" fmla="*/ 1276360 h 2035986"/>
              <a:gd name="connsiteX1" fmla="*/ 50981 w 3029467"/>
              <a:gd name="connsiteY1" fmla="*/ 1086869 h 2035986"/>
              <a:gd name="connsiteX2" fmla="*/ 350758 w 3029467"/>
              <a:gd name="connsiteY2" fmla="*/ -1 h 2035986"/>
              <a:gd name="connsiteX3" fmla="*/ 606324 w 3029467"/>
              <a:gd name="connsiteY3" fmla="*/ 111565 h 2035986"/>
              <a:gd name="connsiteX4" fmla="*/ 3029467 w 3029467"/>
              <a:gd name="connsiteY4" fmla="*/ 1278700 h 2035986"/>
              <a:gd name="connsiteX5" fmla="*/ 2950602 w 3029467"/>
              <a:gd name="connsiteY5" fmla="*/ 2035527 h 2035986"/>
              <a:gd name="connsiteX6" fmla="*/ 1107928 w 3029467"/>
              <a:gd name="connsiteY6" fmla="*/ 1592806 h 2035986"/>
              <a:gd name="connsiteX7" fmla="*/ 32339 w 3029467"/>
              <a:gd name="connsiteY7" fmla="*/ 1276360 h 2035986"/>
              <a:gd name="connsiteX0" fmla="*/ 32339 w 3029467"/>
              <a:gd name="connsiteY0" fmla="*/ 1276360 h 2133757"/>
              <a:gd name="connsiteX1" fmla="*/ 50981 w 3029467"/>
              <a:gd name="connsiteY1" fmla="*/ 1086869 h 2133757"/>
              <a:gd name="connsiteX2" fmla="*/ 350758 w 3029467"/>
              <a:gd name="connsiteY2" fmla="*/ -1 h 2133757"/>
              <a:gd name="connsiteX3" fmla="*/ 606324 w 3029467"/>
              <a:gd name="connsiteY3" fmla="*/ 111565 h 2133757"/>
              <a:gd name="connsiteX4" fmla="*/ 3029467 w 3029467"/>
              <a:gd name="connsiteY4" fmla="*/ 1278700 h 2133757"/>
              <a:gd name="connsiteX5" fmla="*/ 2942235 w 3029467"/>
              <a:gd name="connsiteY5" fmla="*/ 2133358 h 2133757"/>
              <a:gd name="connsiteX6" fmla="*/ 1107928 w 3029467"/>
              <a:gd name="connsiteY6" fmla="*/ 1592806 h 2133757"/>
              <a:gd name="connsiteX7" fmla="*/ 32339 w 3029467"/>
              <a:gd name="connsiteY7" fmla="*/ 1276360 h 21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467" h="2133757">
                <a:moveTo>
                  <a:pt x="32339" y="1276360"/>
                </a:moveTo>
                <a:cubicBezTo>
                  <a:pt x="4130" y="1232293"/>
                  <a:pt x="-31282" y="1267360"/>
                  <a:pt x="50981" y="1086869"/>
                </a:cubicBezTo>
                <a:lnTo>
                  <a:pt x="350758" y="-1"/>
                </a:lnTo>
                <a:lnTo>
                  <a:pt x="606324" y="111565"/>
                </a:lnTo>
                <a:cubicBezTo>
                  <a:pt x="1420683" y="495199"/>
                  <a:pt x="2951424" y="1191343"/>
                  <a:pt x="3029467" y="1278700"/>
                </a:cubicBezTo>
                <a:cubicBezTo>
                  <a:pt x="3021486" y="1412709"/>
                  <a:pt x="2969989" y="2153400"/>
                  <a:pt x="2942235" y="2133358"/>
                </a:cubicBezTo>
                <a:cubicBezTo>
                  <a:pt x="2876776" y="2139427"/>
                  <a:pt x="1496153" y="1819148"/>
                  <a:pt x="1107928" y="1592806"/>
                </a:cubicBezTo>
                <a:cubicBezTo>
                  <a:pt x="663959" y="1458236"/>
                  <a:pt x="281635" y="1394532"/>
                  <a:pt x="32339" y="127636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C69C9CA8-B3F2-5734-2047-1E96CAE13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166937">
            <a:off x="9754675" y="577064"/>
            <a:ext cx="344453" cy="379100"/>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618486 w 4786393"/>
              <a:gd name="connsiteY0" fmla="*/ 334019 h 4492110"/>
              <a:gd name="connsiteX1" fmla="*/ 3990489 w 4786393"/>
              <a:gd name="connsiteY1" fmla="*/ 118967 h 4492110"/>
              <a:gd name="connsiteX2" fmla="*/ 4762257 w 4786393"/>
              <a:gd name="connsiteY2" fmla="*/ 1434069 h 4492110"/>
              <a:gd name="connsiteX3" fmla="*/ 4477379 w 4786393"/>
              <a:gd name="connsiteY3" fmla="*/ 3337250 h 4492110"/>
              <a:gd name="connsiteX4" fmla="*/ 3446214 w 4786393"/>
              <a:gd name="connsiteY4" fmla="*/ 4373018 h 4492110"/>
              <a:gd name="connsiteX5" fmla="*/ 1100884 w 4786393"/>
              <a:gd name="connsiteY5" fmla="*/ 4185399 h 4492110"/>
              <a:gd name="connsiteX6" fmla="*/ 59708 w 4786393"/>
              <a:gd name="connsiteY6" fmla="*/ 2523828 h 4492110"/>
              <a:gd name="connsiteX7" fmla="*/ 618486 w 4786393"/>
              <a:gd name="connsiteY7" fmla="*/ 334019 h 4492110"/>
              <a:gd name="connsiteX0" fmla="*/ 618486 w 4786393"/>
              <a:gd name="connsiteY0" fmla="*/ 334019 h 4458195"/>
              <a:gd name="connsiteX1" fmla="*/ 3990489 w 4786393"/>
              <a:gd name="connsiteY1" fmla="*/ 118967 h 4458195"/>
              <a:gd name="connsiteX2" fmla="*/ 4762257 w 4786393"/>
              <a:gd name="connsiteY2" fmla="*/ 1434069 h 4458195"/>
              <a:gd name="connsiteX3" fmla="*/ 4477379 w 4786393"/>
              <a:gd name="connsiteY3" fmla="*/ 3337250 h 4458195"/>
              <a:gd name="connsiteX4" fmla="*/ 3446214 w 4786393"/>
              <a:gd name="connsiteY4" fmla="*/ 4373018 h 4458195"/>
              <a:gd name="connsiteX5" fmla="*/ 1100884 w 4786393"/>
              <a:gd name="connsiteY5" fmla="*/ 4185399 h 4458195"/>
              <a:gd name="connsiteX6" fmla="*/ 59708 w 4786393"/>
              <a:gd name="connsiteY6" fmla="*/ 2523828 h 4458195"/>
              <a:gd name="connsiteX7" fmla="*/ 618486 w 4786393"/>
              <a:gd name="connsiteY7" fmla="*/ 334019 h 445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6393" h="4458195">
                <a:moveTo>
                  <a:pt x="618486" y="334019"/>
                </a:moveTo>
                <a:cubicBezTo>
                  <a:pt x="1273616" y="-66791"/>
                  <a:pt x="3299861" y="-64375"/>
                  <a:pt x="3990489" y="118967"/>
                </a:cubicBezTo>
                <a:cubicBezTo>
                  <a:pt x="4407684" y="560853"/>
                  <a:pt x="4521969" y="683278"/>
                  <a:pt x="4762257" y="1434069"/>
                </a:cubicBezTo>
                <a:cubicBezTo>
                  <a:pt x="4847370" y="2016702"/>
                  <a:pt x="4696719" y="2847425"/>
                  <a:pt x="4477379" y="3337250"/>
                </a:cubicBezTo>
                <a:cubicBezTo>
                  <a:pt x="4258039" y="3827075"/>
                  <a:pt x="3759040" y="4258049"/>
                  <a:pt x="3446214" y="4373018"/>
                </a:cubicBezTo>
                <a:cubicBezTo>
                  <a:pt x="2735368" y="4594083"/>
                  <a:pt x="1649750" y="4331788"/>
                  <a:pt x="1100884" y="4185399"/>
                </a:cubicBezTo>
                <a:cubicBezTo>
                  <a:pt x="552018" y="4039010"/>
                  <a:pt x="171545" y="3153063"/>
                  <a:pt x="59708" y="2523828"/>
                </a:cubicBezTo>
                <a:cubicBezTo>
                  <a:pt x="-68077" y="1846746"/>
                  <a:pt x="-36644" y="734829"/>
                  <a:pt x="618486" y="33401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1D0D8B9D-3A73-46E3-42AB-0D6F82BF7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689988">
            <a:off x="-214553" y="2150190"/>
            <a:ext cx="1418187" cy="723514"/>
          </a:xfrm>
          <a:custGeom>
            <a:avLst/>
            <a:gdLst>
              <a:gd name="connsiteX0" fmla="*/ 78708 w 1910372"/>
              <a:gd name="connsiteY0" fmla="*/ 484826 h 974611"/>
              <a:gd name="connsiteX1" fmla="*/ 334233 w 1910372"/>
              <a:gd name="connsiteY1" fmla="*/ 170506 h 974611"/>
              <a:gd name="connsiteX2" fmla="*/ 1102456 w 1910372"/>
              <a:gd name="connsiteY2" fmla="*/ 7893 h 974611"/>
              <a:gd name="connsiteX3" fmla="*/ 1512641 w 1910372"/>
              <a:gd name="connsiteY3" fmla="*/ 172079 h 974611"/>
              <a:gd name="connsiteX4" fmla="*/ 1806076 w 1910372"/>
              <a:gd name="connsiteY4" fmla="*/ 470192 h 974611"/>
              <a:gd name="connsiteX5" fmla="*/ 1910372 w 1910372"/>
              <a:gd name="connsiteY5" fmla="*/ 917481 h 974611"/>
              <a:gd name="connsiteX6" fmla="*/ 1710197 w 1910372"/>
              <a:gd name="connsiteY6" fmla="*/ 922168 h 974611"/>
              <a:gd name="connsiteX7" fmla="*/ 1441963 w 1910372"/>
              <a:gd name="connsiteY7" fmla="*/ 951674 h 974611"/>
              <a:gd name="connsiteX8" fmla="*/ 1364734 w 1910372"/>
              <a:gd name="connsiteY8" fmla="*/ 602929 h 974611"/>
              <a:gd name="connsiteX9" fmla="*/ 1041579 w 1910372"/>
              <a:gd name="connsiteY9" fmla="*/ 410088 h 974611"/>
              <a:gd name="connsiteX10" fmla="*/ 739113 w 1910372"/>
              <a:gd name="connsiteY10" fmla="*/ 442166 h 974611"/>
              <a:gd name="connsiteX11" fmla="*/ 484687 w 1910372"/>
              <a:gd name="connsiteY11" fmla="*/ 627731 h 974611"/>
              <a:gd name="connsiteX12" fmla="*/ 425671 w 1910372"/>
              <a:gd name="connsiteY12" fmla="*/ 886300 h 974611"/>
              <a:gd name="connsiteX13" fmla="*/ 424041 w 1910372"/>
              <a:gd name="connsiteY13" fmla="*/ 974611 h 974611"/>
              <a:gd name="connsiteX14" fmla="*/ 0 w 1910372"/>
              <a:gd name="connsiteY14" fmla="*/ 744374 h 974611"/>
              <a:gd name="connsiteX15" fmla="*/ 12877 w 1910372"/>
              <a:gd name="connsiteY15" fmla="*/ 652000 h 974611"/>
              <a:gd name="connsiteX16" fmla="*/ 78708 w 1910372"/>
              <a:gd name="connsiteY16" fmla="*/ 484826 h 97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0372" h="974611">
                <a:moveTo>
                  <a:pt x="78708" y="484826"/>
                </a:moveTo>
                <a:cubicBezTo>
                  <a:pt x="136292" y="370881"/>
                  <a:pt x="226108" y="238426"/>
                  <a:pt x="334233" y="170506"/>
                </a:cubicBezTo>
                <a:cubicBezTo>
                  <a:pt x="551878" y="45905"/>
                  <a:pt x="796550" y="-24605"/>
                  <a:pt x="1102456" y="7893"/>
                </a:cubicBezTo>
                <a:cubicBezTo>
                  <a:pt x="1266391" y="10260"/>
                  <a:pt x="1395371" y="95030"/>
                  <a:pt x="1512641" y="172079"/>
                </a:cubicBezTo>
                <a:cubicBezTo>
                  <a:pt x="1629911" y="249129"/>
                  <a:pt x="1739787" y="345958"/>
                  <a:pt x="1806076" y="470192"/>
                </a:cubicBezTo>
                <a:cubicBezTo>
                  <a:pt x="1872364" y="594426"/>
                  <a:pt x="1889104" y="765199"/>
                  <a:pt x="1910372" y="917481"/>
                </a:cubicBezTo>
                <a:cubicBezTo>
                  <a:pt x="1830768" y="914386"/>
                  <a:pt x="1795281" y="929618"/>
                  <a:pt x="1710197" y="922168"/>
                </a:cubicBezTo>
                <a:cubicBezTo>
                  <a:pt x="1623840" y="928020"/>
                  <a:pt x="1481597" y="951849"/>
                  <a:pt x="1441963" y="951674"/>
                </a:cubicBezTo>
                <a:cubicBezTo>
                  <a:pt x="1428168" y="892265"/>
                  <a:pt x="1431463" y="693193"/>
                  <a:pt x="1364734" y="602929"/>
                </a:cubicBezTo>
                <a:cubicBezTo>
                  <a:pt x="1298003" y="512664"/>
                  <a:pt x="1145849" y="436882"/>
                  <a:pt x="1041579" y="410088"/>
                </a:cubicBezTo>
                <a:cubicBezTo>
                  <a:pt x="937309" y="383294"/>
                  <a:pt x="831929" y="405892"/>
                  <a:pt x="739113" y="442166"/>
                </a:cubicBezTo>
                <a:cubicBezTo>
                  <a:pt x="646298" y="478440"/>
                  <a:pt x="537211" y="538336"/>
                  <a:pt x="484687" y="627731"/>
                </a:cubicBezTo>
                <a:cubicBezTo>
                  <a:pt x="445294" y="694778"/>
                  <a:pt x="430306" y="791921"/>
                  <a:pt x="425671" y="886300"/>
                </a:cubicBezTo>
                <a:lnTo>
                  <a:pt x="424041" y="974611"/>
                </a:lnTo>
                <a:lnTo>
                  <a:pt x="0" y="744374"/>
                </a:lnTo>
                <a:lnTo>
                  <a:pt x="12877" y="652000"/>
                </a:lnTo>
                <a:cubicBezTo>
                  <a:pt x="21212" y="614898"/>
                  <a:pt x="44158" y="553194"/>
                  <a:pt x="78708" y="48482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98F029E2-2EDC-92C8-C52C-ADA0428E8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8003" y="556718"/>
            <a:ext cx="9251944" cy="4485736"/>
          </a:xfrm>
          <a:custGeom>
            <a:avLst/>
            <a:gdLst>
              <a:gd name="connsiteX0" fmla="*/ 4963728 w 9251944"/>
              <a:gd name="connsiteY0" fmla="*/ 883 h 4563961"/>
              <a:gd name="connsiteX1" fmla="*/ 7552669 w 9251944"/>
              <a:gd name="connsiteY1" fmla="*/ 729195 h 4563961"/>
              <a:gd name="connsiteX2" fmla="*/ 8814773 w 9251944"/>
              <a:gd name="connsiteY2" fmla="*/ 2608692 h 4563961"/>
              <a:gd name="connsiteX3" fmla="*/ 9210367 w 9251944"/>
              <a:gd name="connsiteY3" fmla="*/ 4126715 h 4563961"/>
              <a:gd name="connsiteX4" fmla="*/ 9134947 w 9251944"/>
              <a:gd name="connsiteY4" fmla="*/ 4457007 h 4563961"/>
              <a:gd name="connsiteX5" fmla="*/ 6941465 w 9251944"/>
              <a:gd name="connsiteY5" fmla="*/ 4563961 h 4563961"/>
              <a:gd name="connsiteX6" fmla="*/ 604098 w 9251944"/>
              <a:gd name="connsiteY6" fmla="*/ 4394206 h 4563961"/>
              <a:gd name="connsiteX7" fmla="*/ 0 w 9251944"/>
              <a:gd name="connsiteY7" fmla="*/ 4367551 h 4563961"/>
              <a:gd name="connsiteX8" fmla="*/ 201260 w 9251944"/>
              <a:gd name="connsiteY8" fmla="*/ 3167523 h 4563961"/>
              <a:gd name="connsiteX9" fmla="*/ 1252300 w 9251944"/>
              <a:gd name="connsiteY9" fmla="*/ 954860 h 4563961"/>
              <a:gd name="connsiteX10" fmla="*/ 4775076 w 9251944"/>
              <a:gd name="connsiteY10" fmla="*/ 1055 h 4563961"/>
              <a:gd name="connsiteX11" fmla="*/ 4963728 w 9251944"/>
              <a:gd name="connsiteY11" fmla="*/ 883 h 456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1944" h="4563961">
                <a:moveTo>
                  <a:pt x="4963728" y="883"/>
                </a:moveTo>
                <a:cubicBezTo>
                  <a:pt x="5911753" y="19233"/>
                  <a:pt x="6921466" y="321752"/>
                  <a:pt x="7552669" y="729195"/>
                </a:cubicBezTo>
                <a:cubicBezTo>
                  <a:pt x="8225951" y="1163801"/>
                  <a:pt x="8538490" y="2042438"/>
                  <a:pt x="8814773" y="2608692"/>
                </a:cubicBezTo>
                <a:cubicBezTo>
                  <a:pt x="9091057" y="3174945"/>
                  <a:pt x="9157005" y="3818663"/>
                  <a:pt x="9210367" y="4126715"/>
                </a:cubicBezTo>
                <a:cubicBezTo>
                  <a:pt x="9263729" y="4434767"/>
                  <a:pt x="9290034" y="4494682"/>
                  <a:pt x="9134947" y="4457007"/>
                </a:cubicBezTo>
                <a:lnTo>
                  <a:pt x="6941465" y="4563961"/>
                </a:lnTo>
                <a:lnTo>
                  <a:pt x="604098" y="4394206"/>
                </a:lnTo>
                <a:lnTo>
                  <a:pt x="0" y="4367551"/>
                </a:lnTo>
                <a:cubicBezTo>
                  <a:pt x="47208" y="3821768"/>
                  <a:pt x="134173" y="3567532"/>
                  <a:pt x="201260" y="3167523"/>
                </a:cubicBezTo>
                <a:cubicBezTo>
                  <a:pt x="565366" y="1724946"/>
                  <a:pt x="571054" y="1721451"/>
                  <a:pt x="1252300" y="954860"/>
                </a:cubicBezTo>
                <a:cubicBezTo>
                  <a:pt x="2187790" y="110731"/>
                  <a:pt x="3853237" y="58447"/>
                  <a:pt x="4775076" y="1055"/>
                </a:cubicBezTo>
                <a:cubicBezTo>
                  <a:pt x="4837599" y="-300"/>
                  <a:pt x="4900526" y="-340"/>
                  <a:pt x="4963728" y="883"/>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B7DFAE1-070F-1808-B42B-D62BC2BFA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081143">
            <a:off x="1403730" y="688136"/>
            <a:ext cx="1470775" cy="525099"/>
          </a:xfrm>
          <a:custGeom>
            <a:avLst/>
            <a:gdLst>
              <a:gd name="connsiteX0" fmla="*/ 77764 w 3260328"/>
              <a:gd name="connsiteY0" fmla="*/ 1037700 h 2099765"/>
              <a:gd name="connsiteX1" fmla="*/ 6059 w 3260328"/>
              <a:gd name="connsiteY1" fmla="*/ 999637 h 2099765"/>
              <a:gd name="connsiteX2" fmla="*/ 0 w 3260328"/>
              <a:gd name="connsiteY2" fmla="*/ 995566 h 2099765"/>
              <a:gd name="connsiteX3" fmla="*/ 724367 w 3260328"/>
              <a:gd name="connsiteY3" fmla="*/ 21583 h 2099765"/>
              <a:gd name="connsiteX4" fmla="*/ 782350 w 3260328"/>
              <a:gd name="connsiteY4" fmla="*/ 0 h 2099765"/>
              <a:gd name="connsiteX5" fmla="*/ 3260328 w 3260328"/>
              <a:gd name="connsiteY5" fmla="*/ 974255 h 2099765"/>
              <a:gd name="connsiteX6" fmla="*/ 3003455 w 3260328"/>
              <a:gd name="connsiteY6" fmla="*/ 2099765 h 2099765"/>
              <a:gd name="connsiteX7" fmla="*/ 1122761 w 3260328"/>
              <a:gd name="connsiteY7" fmla="*/ 1327497 h 2099765"/>
              <a:gd name="connsiteX8" fmla="*/ 77764 w 3260328"/>
              <a:gd name="connsiteY8" fmla="*/ 1037700 h 2099765"/>
              <a:gd name="connsiteX0" fmla="*/ 71705 w 3254269"/>
              <a:gd name="connsiteY0" fmla="*/ 1037700 h 2099765"/>
              <a:gd name="connsiteX1" fmla="*/ 0 w 3254269"/>
              <a:gd name="connsiteY1" fmla="*/ 999637 h 2099765"/>
              <a:gd name="connsiteX2" fmla="*/ 80319 w 3254269"/>
              <a:gd name="connsiteY2" fmla="*/ 867591 h 2099765"/>
              <a:gd name="connsiteX3" fmla="*/ 718308 w 3254269"/>
              <a:gd name="connsiteY3" fmla="*/ 21583 h 2099765"/>
              <a:gd name="connsiteX4" fmla="*/ 776291 w 3254269"/>
              <a:gd name="connsiteY4" fmla="*/ 0 h 2099765"/>
              <a:gd name="connsiteX5" fmla="*/ 3254269 w 3254269"/>
              <a:gd name="connsiteY5" fmla="*/ 974255 h 2099765"/>
              <a:gd name="connsiteX6" fmla="*/ 2997396 w 3254269"/>
              <a:gd name="connsiteY6" fmla="*/ 2099765 h 2099765"/>
              <a:gd name="connsiteX7" fmla="*/ 1116702 w 3254269"/>
              <a:gd name="connsiteY7" fmla="*/ 1327497 h 2099765"/>
              <a:gd name="connsiteX8" fmla="*/ 71705 w 3254269"/>
              <a:gd name="connsiteY8" fmla="*/ 1037700 h 2099765"/>
              <a:gd name="connsiteX0" fmla="*/ 224731 w 3254269"/>
              <a:gd name="connsiteY0" fmla="*/ 1104531 h 2099765"/>
              <a:gd name="connsiteX1" fmla="*/ 0 w 3254269"/>
              <a:gd name="connsiteY1" fmla="*/ 999637 h 2099765"/>
              <a:gd name="connsiteX2" fmla="*/ 80319 w 3254269"/>
              <a:gd name="connsiteY2" fmla="*/ 867591 h 2099765"/>
              <a:gd name="connsiteX3" fmla="*/ 718308 w 3254269"/>
              <a:gd name="connsiteY3" fmla="*/ 21583 h 2099765"/>
              <a:gd name="connsiteX4" fmla="*/ 776291 w 3254269"/>
              <a:gd name="connsiteY4" fmla="*/ 0 h 2099765"/>
              <a:gd name="connsiteX5" fmla="*/ 3254269 w 3254269"/>
              <a:gd name="connsiteY5" fmla="*/ 974255 h 2099765"/>
              <a:gd name="connsiteX6" fmla="*/ 2997396 w 3254269"/>
              <a:gd name="connsiteY6" fmla="*/ 2099765 h 2099765"/>
              <a:gd name="connsiteX7" fmla="*/ 1116702 w 3254269"/>
              <a:gd name="connsiteY7" fmla="*/ 1327497 h 2099765"/>
              <a:gd name="connsiteX8" fmla="*/ 224731 w 3254269"/>
              <a:gd name="connsiteY8" fmla="*/ 1104531 h 2099765"/>
              <a:gd name="connsiteX0" fmla="*/ 182169 w 3211707"/>
              <a:gd name="connsiteY0" fmla="*/ 1104531 h 2099765"/>
              <a:gd name="connsiteX1" fmla="*/ 37757 w 3211707"/>
              <a:gd name="connsiteY1" fmla="*/ 867591 h 2099765"/>
              <a:gd name="connsiteX2" fmla="*/ 675746 w 3211707"/>
              <a:gd name="connsiteY2" fmla="*/ 21583 h 2099765"/>
              <a:gd name="connsiteX3" fmla="*/ 733729 w 3211707"/>
              <a:gd name="connsiteY3" fmla="*/ 0 h 2099765"/>
              <a:gd name="connsiteX4" fmla="*/ 3211707 w 3211707"/>
              <a:gd name="connsiteY4" fmla="*/ 974255 h 2099765"/>
              <a:gd name="connsiteX5" fmla="*/ 2954834 w 3211707"/>
              <a:gd name="connsiteY5" fmla="*/ 2099765 h 2099765"/>
              <a:gd name="connsiteX6" fmla="*/ 1074140 w 3211707"/>
              <a:gd name="connsiteY6" fmla="*/ 1327497 h 2099765"/>
              <a:gd name="connsiteX7" fmla="*/ 182169 w 3211707"/>
              <a:gd name="connsiteY7" fmla="*/ 1104531 h 2099765"/>
              <a:gd name="connsiteX0" fmla="*/ 138006 w 3231017"/>
              <a:gd name="connsiteY0" fmla="*/ 977672 h 2099765"/>
              <a:gd name="connsiteX1" fmla="*/ 57067 w 3231017"/>
              <a:gd name="connsiteY1" fmla="*/ 867591 h 2099765"/>
              <a:gd name="connsiteX2" fmla="*/ 695056 w 3231017"/>
              <a:gd name="connsiteY2" fmla="*/ 21583 h 2099765"/>
              <a:gd name="connsiteX3" fmla="*/ 753039 w 3231017"/>
              <a:gd name="connsiteY3" fmla="*/ 0 h 2099765"/>
              <a:gd name="connsiteX4" fmla="*/ 3231017 w 3231017"/>
              <a:gd name="connsiteY4" fmla="*/ 974255 h 2099765"/>
              <a:gd name="connsiteX5" fmla="*/ 2974144 w 3231017"/>
              <a:gd name="connsiteY5" fmla="*/ 2099765 h 2099765"/>
              <a:gd name="connsiteX6" fmla="*/ 1093450 w 3231017"/>
              <a:gd name="connsiteY6" fmla="*/ 1327497 h 2099765"/>
              <a:gd name="connsiteX7" fmla="*/ 138006 w 3231017"/>
              <a:gd name="connsiteY7" fmla="*/ 977672 h 2099765"/>
              <a:gd name="connsiteX0" fmla="*/ 95473 w 3188484"/>
              <a:gd name="connsiteY0" fmla="*/ 977672 h 2099765"/>
              <a:gd name="connsiteX1" fmla="*/ 103577 w 3188484"/>
              <a:gd name="connsiteY1" fmla="*/ 722766 h 2099765"/>
              <a:gd name="connsiteX2" fmla="*/ 652523 w 3188484"/>
              <a:gd name="connsiteY2" fmla="*/ 21583 h 2099765"/>
              <a:gd name="connsiteX3" fmla="*/ 710506 w 3188484"/>
              <a:gd name="connsiteY3" fmla="*/ 0 h 2099765"/>
              <a:gd name="connsiteX4" fmla="*/ 3188484 w 3188484"/>
              <a:gd name="connsiteY4" fmla="*/ 974255 h 2099765"/>
              <a:gd name="connsiteX5" fmla="*/ 2931611 w 3188484"/>
              <a:gd name="connsiteY5" fmla="*/ 2099765 h 2099765"/>
              <a:gd name="connsiteX6" fmla="*/ 1050917 w 3188484"/>
              <a:gd name="connsiteY6" fmla="*/ 1327497 h 2099765"/>
              <a:gd name="connsiteX7" fmla="*/ 95473 w 3188484"/>
              <a:gd name="connsiteY7" fmla="*/ 977672 h 2099765"/>
              <a:gd name="connsiteX0" fmla="*/ 92795 w 3185806"/>
              <a:gd name="connsiteY0" fmla="*/ 977672 h 2099765"/>
              <a:gd name="connsiteX1" fmla="*/ 108517 w 3185806"/>
              <a:gd name="connsiteY1" fmla="*/ 762633 h 2099765"/>
              <a:gd name="connsiteX2" fmla="*/ 649845 w 3185806"/>
              <a:gd name="connsiteY2" fmla="*/ 21583 h 2099765"/>
              <a:gd name="connsiteX3" fmla="*/ 707828 w 3185806"/>
              <a:gd name="connsiteY3" fmla="*/ 0 h 2099765"/>
              <a:gd name="connsiteX4" fmla="*/ 3185806 w 3185806"/>
              <a:gd name="connsiteY4" fmla="*/ 974255 h 2099765"/>
              <a:gd name="connsiteX5" fmla="*/ 2928933 w 3185806"/>
              <a:gd name="connsiteY5" fmla="*/ 2099765 h 2099765"/>
              <a:gd name="connsiteX6" fmla="*/ 1048239 w 3185806"/>
              <a:gd name="connsiteY6" fmla="*/ 1327497 h 2099765"/>
              <a:gd name="connsiteX7" fmla="*/ 92795 w 3185806"/>
              <a:gd name="connsiteY7" fmla="*/ 977672 h 2099765"/>
              <a:gd name="connsiteX0" fmla="*/ 92795 w 3185806"/>
              <a:gd name="connsiteY0" fmla="*/ 977672 h 1873776"/>
              <a:gd name="connsiteX1" fmla="*/ 108517 w 3185806"/>
              <a:gd name="connsiteY1" fmla="*/ 762633 h 1873776"/>
              <a:gd name="connsiteX2" fmla="*/ 649845 w 3185806"/>
              <a:gd name="connsiteY2" fmla="*/ 21583 h 1873776"/>
              <a:gd name="connsiteX3" fmla="*/ 707828 w 3185806"/>
              <a:gd name="connsiteY3" fmla="*/ 0 h 1873776"/>
              <a:gd name="connsiteX4" fmla="*/ 3185806 w 3185806"/>
              <a:gd name="connsiteY4" fmla="*/ 974255 h 1873776"/>
              <a:gd name="connsiteX5" fmla="*/ 3037775 w 3185806"/>
              <a:gd name="connsiteY5" fmla="*/ 1873776 h 1873776"/>
              <a:gd name="connsiteX6" fmla="*/ 1048239 w 3185806"/>
              <a:gd name="connsiteY6" fmla="*/ 1327497 h 1873776"/>
              <a:gd name="connsiteX7" fmla="*/ 92795 w 3185806"/>
              <a:gd name="connsiteY7" fmla="*/ 977672 h 1873776"/>
              <a:gd name="connsiteX0" fmla="*/ 92795 w 3185806"/>
              <a:gd name="connsiteY0" fmla="*/ 977672 h 1873776"/>
              <a:gd name="connsiteX1" fmla="*/ 108517 w 3185806"/>
              <a:gd name="connsiteY1" fmla="*/ 762633 h 1873776"/>
              <a:gd name="connsiteX2" fmla="*/ 649845 w 3185806"/>
              <a:gd name="connsiteY2" fmla="*/ 21583 h 1873776"/>
              <a:gd name="connsiteX3" fmla="*/ 707828 w 3185806"/>
              <a:gd name="connsiteY3" fmla="*/ 0 h 1873776"/>
              <a:gd name="connsiteX4" fmla="*/ 3185806 w 3185806"/>
              <a:gd name="connsiteY4" fmla="*/ 974255 h 1873776"/>
              <a:gd name="connsiteX5" fmla="*/ 3037775 w 3185806"/>
              <a:gd name="connsiteY5" fmla="*/ 1873776 h 1873776"/>
              <a:gd name="connsiteX6" fmla="*/ 1229887 w 3185806"/>
              <a:gd name="connsiteY6" fmla="*/ 1323405 h 1873776"/>
              <a:gd name="connsiteX7" fmla="*/ 92795 w 3185806"/>
              <a:gd name="connsiteY7" fmla="*/ 977672 h 1873776"/>
              <a:gd name="connsiteX0" fmla="*/ 92795 w 3185806"/>
              <a:gd name="connsiteY0" fmla="*/ 1034597 h 1930701"/>
              <a:gd name="connsiteX1" fmla="*/ 108517 w 3185806"/>
              <a:gd name="connsiteY1" fmla="*/ 819558 h 1930701"/>
              <a:gd name="connsiteX2" fmla="*/ 523031 w 3185806"/>
              <a:gd name="connsiteY2" fmla="*/ 0 h 1930701"/>
              <a:gd name="connsiteX3" fmla="*/ 707828 w 3185806"/>
              <a:gd name="connsiteY3" fmla="*/ 56925 h 1930701"/>
              <a:gd name="connsiteX4" fmla="*/ 3185806 w 3185806"/>
              <a:gd name="connsiteY4" fmla="*/ 1031180 h 1930701"/>
              <a:gd name="connsiteX5" fmla="*/ 3037775 w 3185806"/>
              <a:gd name="connsiteY5" fmla="*/ 1930701 h 1930701"/>
              <a:gd name="connsiteX6" fmla="*/ 1229887 w 3185806"/>
              <a:gd name="connsiteY6" fmla="*/ 1380330 h 1930701"/>
              <a:gd name="connsiteX7" fmla="*/ 92795 w 3185806"/>
              <a:gd name="connsiteY7" fmla="*/ 1034597 h 1930701"/>
              <a:gd name="connsiteX0" fmla="*/ 92795 w 3150904"/>
              <a:gd name="connsiteY0" fmla="*/ 1034597 h 1930701"/>
              <a:gd name="connsiteX1" fmla="*/ 108517 w 3150904"/>
              <a:gd name="connsiteY1" fmla="*/ 819558 h 1930701"/>
              <a:gd name="connsiteX2" fmla="*/ 523031 w 3150904"/>
              <a:gd name="connsiteY2" fmla="*/ 0 h 1930701"/>
              <a:gd name="connsiteX3" fmla="*/ 707828 w 3150904"/>
              <a:gd name="connsiteY3" fmla="*/ 56925 h 1930701"/>
              <a:gd name="connsiteX4" fmla="*/ 3150904 w 3150904"/>
              <a:gd name="connsiteY4" fmla="*/ 1207826 h 1930701"/>
              <a:gd name="connsiteX5" fmla="*/ 3037775 w 3150904"/>
              <a:gd name="connsiteY5" fmla="*/ 1930701 h 1930701"/>
              <a:gd name="connsiteX6" fmla="*/ 1229887 w 3150904"/>
              <a:gd name="connsiteY6" fmla="*/ 1380330 h 1930701"/>
              <a:gd name="connsiteX7" fmla="*/ 92795 w 3150904"/>
              <a:gd name="connsiteY7" fmla="*/ 1034597 h 1930701"/>
              <a:gd name="connsiteX0" fmla="*/ 92795 w 3150904"/>
              <a:gd name="connsiteY0" fmla="*/ 1034597 h 1931283"/>
              <a:gd name="connsiteX1" fmla="*/ 108517 w 3150904"/>
              <a:gd name="connsiteY1" fmla="*/ 819558 h 1931283"/>
              <a:gd name="connsiteX2" fmla="*/ 523031 w 3150904"/>
              <a:gd name="connsiteY2" fmla="*/ 0 h 1931283"/>
              <a:gd name="connsiteX3" fmla="*/ 707828 w 3150904"/>
              <a:gd name="connsiteY3" fmla="*/ 56925 h 1931283"/>
              <a:gd name="connsiteX4" fmla="*/ 3150904 w 3150904"/>
              <a:gd name="connsiteY4" fmla="*/ 1207826 h 1931283"/>
              <a:gd name="connsiteX5" fmla="*/ 3037775 w 3150904"/>
              <a:gd name="connsiteY5" fmla="*/ 1930701 h 1931283"/>
              <a:gd name="connsiteX6" fmla="*/ 1229887 w 3150904"/>
              <a:gd name="connsiteY6" fmla="*/ 1380330 h 1931283"/>
              <a:gd name="connsiteX7" fmla="*/ 92795 w 3150904"/>
              <a:gd name="connsiteY7" fmla="*/ 1034597 h 1931283"/>
              <a:gd name="connsiteX0" fmla="*/ 92795 w 3150904"/>
              <a:gd name="connsiteY0" fmla="*/ 1034597 h 1931283"/>
              <a:gd name="connsiteX1" fmla="*/ 108517 w 3150904"/>
              <a:gd name="connsiteY1" fmla="*/ 819558 h 1931283"/>
              <a:gd name="connsiteX2" fmla="*/ 523031 w 3150904"/>
              <a:gd name="connsiteY2" fmla="*/ 0 h 1931283"/>
              <a:gd name="connsiteX3" fmla="*/ 707828 w 3150904"/>
              <a:gd name="connsiteY3" fmla="*/ 56925 h 1931283"/>
              <a:gd name="connsiteX4" fmla="*/ 3150904 w 3150904"/>
              <a:gd name="connsiteY4" fmla="*/ 1207826 h 1931283"/>
              <a:gd name="connsiteX5" fmla="*/ 3037775 w 3150904"/>
              <a:gd name="connsiteY5" fmla="*/ 1930701 h 1931283"/>
              <a:gd name="connsiteX6" fmla="*/ 1229887 w 3150904"/>
              <a:gd name="connsiteY6" fmla="*/ 1380330 h 1931283"/>
              <a:gd name="connsiteX7" fmla="*/ 92795 w 3150904"/>
              <a:gd name="connsiteY7" fmla="*/ 1034597 h 1931283"/>
              <a:gd name="connsiteX0" fmla="*/ 92795 w 3150904"/>
              <a:gd name="connsiteY0" fmla="*/ 1098133 h 1994819"/>
              <a:gd name="connsiteX1" fmla="*/ 108517 w 3150904"/>
              <a:gd name="connsiteY1" fmla="*/ 883094 h 1994819"/>
              <a:gd name="connsiteX2" fmla="*/ 453022 w 3150904"/>
              <a:gd name="connsiteY2" fmla="*/ 0 h 1994819"/>
              <a:gd name="connsiteX3" fmla="*/ 707828 w 3150904"/>
              <a:gd name="connsiteY3" fmla="*/ 120461 h 1994819"/>
              <a:gd name="connsiteX4" fmla="*/ 3150904 w 3150904"/>
              <a:gd name="connsiteY4" fmla="*/ 1271362 h 1994819"/>
              <a:gd name="connsiteX5" fmla="*/ 3037775 w 3150904"/>
              <a:gd name="connsiteY5" fmla="*/ 1994237 h 1994819"/>
              <a:gd name="connsiteX6" fmla="*/ 1229887 w 3150904"/>
              <a:gd name="connsiteY6" fmla="*/ 1443866 h 1994819"/>
              <a:gd name="connsiteX7" fmla="*/ 92795 w 3150904"/>
              <a:gd name="connsiteY7" fmla="*/ 1098133 h 1994819"/>
              <a:gd name="connsiteX0" fmla="*/ 59173 w 3117282"/>
              <a:gd name="connsiteY0" fmla="*/ 1098133 h 1994819"/>
              <a:gd name="connsiteX1" fmla="*/ 74895 w 3117282"/>
              <a:gd name="connsiteY1" fmla="*/ 883094 h 1994819"/>
              <a:gd name="connsiteX2" fmla="*/ 419400 w 3117282"/>
              <a:gd name="connsiteY2" fmla="*/ 0 h 1994819"/>
              <a:gd name="connsiteX3" fmla="*/ 674206 w 3117282"/>
              <a:gd name="connsiteY3" fmla="*/ 120461 h 1994819"/>
              <a:gd name="connsiteX4" fmla="*/ 3117282 w 3117282"/>
              <a:gd name="connsiteY4" fmla="*/ 1271362 h 1994819"/>
              <a:gd name="connsiteX5" fmla="*/ 3004153 w 3117282"/>
              <a:gd name="connsiteY5" fmla="*/ 1994237 h 1994819"/>
              <a:gd name="connsiteX6" fmla="*/ 1196265 w 3117282"/>
              <a:gd name="connsiteY6" fmla="*/ 1443866 h 1994819"/>
              <a:gd name="connsiteX7" fmla="*/ 59173 w 3117282"/>
              <a:gd name="connsiteY7" fmla="*/ 1098133 h 1994819"/>
              <a:gd name="connsiteX0" fmla="*/ 33984 w 3092093"/>
              <a:gd name="connsiteY0" fmla="*/ 1098133 h 1994819"/>
              <a:gd name="connsiteX1" fmla="*/ 49706 w 3092093"/>
              <a:gd name="connsiteY1" fmla="*/ 883094 h 1994819"/>
              <a:gd name="connsiteX2" fmla="*/ 394211 w 3092093"/>
              <a:gd name="connsiteY2" fmla="*/ 0 h 1994819"/>
              <a:gd name="connsiteX3" fmla="*/ 649017 w 3092093"/>
              <a:gd name="connsiteY3" fmla="*/ 120461 h 1994819"/>
              <a:gd name="connsiteX4" fmla="*/ 3092093 w 3092093"/>
              <a:gd name="connsiteY4" fmla="*/ 1271362 h 1994819"/>
              <a:gd name="connsiteX5" fmla="*/ 2978964 w 3092093"/>
              <a:gd name="connsiteY5" fmla="*/ 1994237 h 1994819"/>
              <a:gd name="connsiteX6" fmla="*/ 1171076 w 3092093"/>
              <a:gd name="connsiteY6" fmla="*/ 1443866 h 1994819"/>
              <a:gd name="connsiteX7" fmla="*/ 33984 w 3092093"/>
              <a:gd name="connsiteY7" fmla="*/ 1098133 h 1994819"/>
              <a:gd name="connsiteX0" fmla="*/ 77623 w 3074229"/>
              <a:gd name="connsiteY0" fmla="*/ 1127420 h 1994819"/>
              <a:gd name="connsiteX1" fmla="*/ 31842 w 3074229"/>
              <a:gd name="connsiteY1" fmla="*/ 883094 h 1994819"/>
              <a:gd name="connsiteX2" fmla="*/ 376347 w 3074229"/>
              <a:gd name="connsiteY2" fmla="*/ 0 h 1994819"/>
              <a:gd name="connsiteX3" fmla="*/ 631153 w 3074229"/>
              <a:gd name="connsiteY3" fmla="*/ 120461 h 1994819"/>
              <a:gd name="connsiteX4" fmla="*/ 3074229 w 3074229"/>
              <a:gd name="connsiteY4" fmla="*/ 1271362 h 1994819"/>
              <a:gd name="connsiteX5" fmla="*/ 2961100 w 3074229"/>
              <a:gd name="connsiteY5" fmla="*/ 1994237 h 1994819"/>
              <a:gd name="connsiteX6" fmla="*/ 1153212 w 3074229"/>
              <a:gd name="connsiteY6" fmla="*/ 1443866 h 1994819"/>
              <a:gd name="connsiteX7" fmla="*/ 77623 w 3074229"/>
              <a:gd name="connsiteY7" fmla="*/ 1127420 h 1994819"/>
              <a:gd name="connsiteX0" fmla="*/ 32339 w 3028945"/>
              <a:gd name="connsiteY0" fmla="*/ 1127420 h 1994819"/>
              <a:gd name="connsiteX1" fmla="*/ 50981 w 3028945"/>
              <a:gd name="connsiteY1" fmla="*/ 937929 h 1994819"/>
              <a:gd name="connsiteX2" fmla="*/ 331063 w 3028945"/>
              <a:gd name="connsiteY2" fmla="*/ 0 h 1994819"/>
              <a:gd name="connsiteX3" fmla="*/ 585869 w 3028945"/>
              <a:gd name="connsiteY3" fmla="*/ 120461 h 1994819"/>
              <a:gd name="connsiteX4" fmla="*/ 3028945 w 3028945"/>
              <a:gd name="connsiteY4" fmla="*/ 1271362 h 1994819"/>
              <a:gd name="connsiteX5" fmla="*/ 2915816 w 3028945"/>
              <a:gd name="connsiteY5" fmla="*/ 1994237 h 1994819"/>
              <a:gd name="connsiteX6" fmla="*/ 1107928 w 3028945"/>
              <a:gd name="connsiteY6" fmla="*/ 1443866 h 1994819"/>
              <a:gd name="connsiteX7" fmla="*/ 32339 w 3028945"/>
              <a:gd name="connsiteY7" fmla="*/ 1127420 h 1994819"/>
              <a:gd name="connsiteX0" fmla="*/ 32339 w 3028945"/>
              <a:gd name="connsiteY0" fmla="*/ 1127420 h 1994720"/>
              <a:gd name="connsiteX1" fmla="*/ 50981 w 3028945"/>
              <a:gd name="connsiteY1" fmla="*/ 937929 h 1994720"/>
              <a:gd name="connsiteX2" fmla="*/ 331063 w 3028945"/>
              <a:gd name="connsiteY2" fmla="*/ 0 h 1994720"/>
              <a:gd name="connsiteX3" fmla="*/ 585869 w 3028945"/>
              <a:gd name="connsiteY3" fmla="*/ 120461 h 1994720"/>
              <a:gd name="connsiteX4" fmla="*/ 3028945 w 3028945"/>
              <a:gd name="connsiteY4" fmla="*/ 1271362 h 1994720"/>
              <a:gd name="connsiteX5" fmla="*/ 2915816 w 3028945"/>
              <a:gd name="connsiteY5" fmla="*/ 1994237 h 1994720"/>
              <a:gd name="connsiteX6" fmla="*/ 1107928 w 3028945"/>
              <a:gd name="connsiteY6" fmla="*/ 1443866 h 1994720"/>
              <a:gd name="connsiteX7" fmla="*/ 32339 w 3028945"/>
              <a:gd name="connsiteY7" fmla="*/ 1127420 h 1994720"/>
              <a:gd name="connsiteX0" fmla="*/ 32339 w 3028945"/>
              <a:gd name="connsiteY0" fmla="*/ 1127420 h 1994720"/>
              <a:gd name="connsiteX1" fmla="*/ 50981 w 3028945"/>
              <a:gd name="connsiteY1" fmla="*/ 937929 h 1994720"/>
              <a:gd name="connsiteX2" fmla="*/ 331063 w 3028945"/>
              <a:gd name="connsiteY2" fmla="*/ 0 h 1994720"/>
              <a:gd name="connsiteX3" fmla="*/ 585869 w 3028945"/>
              <a:gd name="connsiteY3" fmla="*/ 120461 h 1994720"/>
              <a:gd name="connsiteX4" fmla="*/ 3028945 w 3028945"/>
              <a:gd name="connsiteY4" fmla="*/ 1271362 h 1994720"/>
              <a:gd name="connsiteX5" fmla="*/ 2915816 w 3028945"/>
              <a:gd name="connsiteY5" fmla="*/ 1994237 h 1994720"/>
              <a:gd name="connsiteX6" fmla="*/ 1107928 w 3028945"/>
              <a:gd name="connsiteY6" fmla="*/ 1443866 h 1994720"/>
              <a:gd name="connsiteX7" fmla="*/ 32339 w 3028945"/>
              <a:gd name="connsiteY7" fmla="*/ 1127420 h 1994720"/>
              <a:gd name="connsiteX0" fmla="*/ 32339 w 3028945"/>
              <a:gd name="connsiteY0" fmla="*/ 1127420 h 1887171"/>
              <a:gd name="connsiteX1" fmla="*/ 50981 w 3028945"/>
              <a:gd name="connsiteY1" fmla="*/ 937929 h 1887171"/>
              <a:gd name="connsiteX2" fmla="*/ 331063 w 3028945"/>
              <a:gd name="connsiteY2" fmla="*/ 0 h 1887171"/>
              <a:gd name="connsiteX3" fmla="*/ 585869 w 3028945"/>
              <a:gd name="connsiteY3" fmla="*/ 120461 h 1887171"/>
              <a:gd name="connsiteX4" fmla="*/ 3028945 w 3028945"/>
              <a:gd name="connsiteY4" fmla="*/ 1271362 h 1887171"/>
              <a:gd name="connsiteX5" fmla="*/ 2950602 w 3028945"/>
              <a:gd name="connsiteY5" fmla="*/ 1886587 h 1887171"/>
              <a:gd name="connsiteX6" fmla="*/ 1107928 w 3028945"/>
              <a:gd name="connsiteY6" fmla="*/ 1443866 h 1887171"/>
              <a:gd name="connsiteX7" fmla="*/ 32339 w 3028945"/>
              <a:gd name="connsiteY7" fmla="*/ 1127420 h 1887171"/>
              <a:gd name="connsiteX0" fmla="*/ 32339 w 3028945"/>
              <a:gd name="connsiteY0" fmla="*/ 1127420 h 1887171"/>
              <a:gd name="connsiteX1" fmla="*/ 50981 w 3028945"/>
              <a:gd name="connsiteY1" fmla="*/ 937929 h 1887171"/>
              <a:gd name="connsiteX2" fmla="*/ 331063 w 3028945"/>
              <a:gd name="connsiteY2" fmla="*/ 0 h 1887171"/>
              <a:gd name="connsiteX3" fmla="*/ 585869 w 3028945"/>
              <a:gd name="connsiteY3" fmla="*/ 120461 h 1887171"/>
              <a:gd name="connsiteX4" fmla="*/ 3028945 w 3028945"/>
              <a:gd name="connsiteY4" fmla="*/ 1271362 h 1887171"/>
              <a:gd name="connsiteX5" fmla="*/ 2950602 w 3028945"/>
              <a:gd name="connsiteY5" fmla="*/ 1886587 h 1887171"/>
              <a:gd name="connsiteX6" fmla="*/ 1107928 w 3028945"/>
              <a:gd name="connsiteY6" fmla="*/ 1443866 h 1887171"/>
              <a:gd name="connsiteX7" fmla="*/ 32339 w 3028945"/>
              <a:gd name="connsiteY7" fmla="*/ 1127420 h 1887171"/>
              <a:gd name="connsiteX0" fmla="*/ 32339 w 3029467"/>
              <a:gd name="connsiteY0" fmla="*/ 1127420 h 1887046"/>
              <a:gd name="connsiteX1" fmla="*/ 50981 w 3029467"/>
              <a:gd name="connsiteY1" fmla="*/ 937929 h 1887046"/>
              <a:gd name="connsiteX2" fmla="*/ 331063 w 3029467"/>
              <a:gd name="connsiteY2" fmla="*/ 0 h 1887046"/>
              <a:gd name="connsiteX3" fmla="*/ 585869 w 3029467"/>
              <a:gd name="connsiteY3" fmla="*/ 120461 h 1887046"/>
              <a:gd name="connsiteX4" fmla="*/ 3029467 w 3029467"/>
              <a:gd name="connsiteY4" fmla="*/ 1129760 h 1887046"/>
              <a:gd name="connsiteX5" fmla="*/ 2950602 w 3029467"/>
              <a:gd name="connsiteY5" fmla="*/ 1886587 h 1887046"/>
              <a:gd name="connsiteX6" fmla="*/ 1107928 w 3029467"/>
              <a:gd name="connsiteY6" fmla="*/ 1443866 h 1887046"/>
              <a:gd name="connsiteX7" fmla="*/ 32339 w 3029467"/>
              <a:gd name="connsiteY7" fmla="*/ 1127420 h 1887046"/>
              <a:gd name="connsiteX0" fmla="*/ 32339 w 3029467"/>
              <a:gd name="connsiteY0" fmla="*/ 1276360 h 2035986"/>
              <a:gd name="connsiteX1" fmla="*/ 50981 w 3029467"/>
              <a:gd name="connsiteY1" fmla="*/ 1086869 h 2035986"/>
              <a:gd name="connsiteX2" fmla="*/ 350758 w 3029467"/>
              <a:gd name="connsiteY2" fmla="*/ -1 h 2035986"/>
              <a:gd name="connsiteX3" fmla="*/ 585869 w 3029467"/>
              <a:gd name="connsiteY3" fmla="*/ 269401 h 2035986"/>
              <a:gd name="connsiteX4" fmla="*/ 3029467 w 3029467"/>
              <a:gd name="connsiteY4" fmla="*/ 1278700 h 2035986"/>
              <a:gd name="connsiteX5" fmla="*/ 2950602 w 3029467"/>
              <a:gd name="connsiteY5" fmla="*/ 2035527 h 2035986"/>
              <a:gd name="connsiteX6" fmla="*/ 1107928 w 3029467"/>
              <a:gd name="connsiteY6" fmla="*/ 1592806 h 2035986"/>
              <a:gd name="connsiteX7" fmla="*/ 32339 w 3029467"/>
              <a:gd name="connsiteY7" fmla="*/ 1276360 h 2035986"/>
              <a:gd name="connsiteX0" fmla="*/ 32339 w 3029467"/>
              <a:gd name="connsiteY0" fmla="*/ 1276360 h 2035986"/>
              <a:gd name="connsiteX1" fmla="*/ 50981 w 3029467"/>
              <a:gd name="connsiteY1" fmla="*/ 1086869 h 2035986"/>
              <a:gd name="connsiteX2" fmla="*/ 350758 w 3029467"/>
              <a:gd name="connsiteY2" fmla="*/ -1 h 2035986"/>
              <a:gd name="connsiteX3" fmla="*/ 606324 w 3029467"/>
              <a:gd name="connsiteY3" fmla="*/ 111565 h 2035986"/>
              <a:gd name="connsiteX4" fmla="*/ 3029467 w 3029467"/>
              <a:gd name="connsiteY4" fmla="*/ 1278700 h 2035986"/>
              <a:gd name="connsiteX5" fmla="*/ 2950602 w 3029467"/>
              <a:gd name="connsiteY5" fmla="*/ 2035527 h 2035986"/>
              <a:gd name="connsiteX6" fmla="*/ 1107928 w 3029467"/>
              <a:gd name="connsiteY6" fmla="*/ 1592806 h 2035986"/>
              <a:gd name="connsiteX7" fmla="*/ 32339 w 3029467"/>
              <a:gd name="connsiteY7" fmla="*/ 1276360 h 2035986"/>
              <a:gd name="connsiteX0" fmla="*/ 32339 w 3029467"/>
              <a:gd name="connsiteY0" fmla="*/ 1276360 h 2133757"/>
              <a:gd name="connsiteX1" fmla="*/ 50981 w 3029467"/>
              <a:gd name="connsiteY1" fmla="*/ 1086869 h 2133757"/>
              <a:gd name="connsiteX2" fmla="*/ 350758 w 3029467"/>
              <a:gd name="connsiteY2" fmla="*/ -1 h 2133757"/>
              <a:gd name="connsiteX3" fmla="*/ 606324 w 3029467"/>
              <a:gd name="connsiteY3" fmla="*/ 111565 h 2133757"/>
              <a:gd name="connsiteX4" fmla="*/ 3029467 w 3029467"/>
              <a:gd name="connsiteY4" fmla="*/ 1278700 h 2133757"/>
              <a:gd name="connsiteX5" fmla="*/ 2942235 w 3029467"/>
              <a:gd name="connsiteY5" fmla="*/ 2133358 h 2133757"/>
              <a:gd name="connsiteX6" fmla="*/ 1107928 w 3029467"/>
              <a:gd name="connsiteY6" fmla="*/ 1592806 h 2133757"/>
              <a:gd name="connsiteX7" fmla="*/ 32339 w 3029467"/>
              <a:gd name="connsiteY7" fmla="*/ 1276360 h 21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467" h="2133757">
                <a:moveTo>
                  <a:pt x="32339" y="1276360"/>
                </a:moveTo>
                <a:cubicBezTo>
                  <a:pt x="4130" y="1232293"/>
                  <a:pt x="-31282" y="1267360"/>
                  <a:pt x="50981" y="1086869"/>
                </a:cubicBezTo>
                <a:lnTo>
                  <a:pt x="350758" y="-1"/>
                </a:lnTo>
                <a:lnTo>
                  <a:pt x="606324" y="111565"/>
                </a:lnTo>
                <a:cubicBezTo>
                  <a:pt x="1420683" y="495199"/>
                  <a:pt x="2951424" y="1191343"/>
                  <a:pt x="3029467" y="1278700"/>
                </a:cubicBezTo>
                <a:cubicBezTo>
                  <a:pt x="3021486" y="1412709"/>
                  <a:pt x="2969989" y="2153400"/>
                  <a:pt x="2942235" y="2133358"/>
                </a:cubicBezTo>
                <a:cubicBezTo>
                  <a:pt x="2876776" y="2139427"/>
                  <a:pt x="1496153" y="1819148"/>
                  <a:pt x="1107928" y="1592806"/>
                </a:cubicBezTo>
                <a:cubicBezTo>
                  <a:pt x="663959" y="1458236"/>
                  <a:pt x="281635" y="1394532"/>
                  <a:pt x="32339" y="1276360"/>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isällön paikkamerkki 4">
            <a:extLst>
              <a:ext uri="{FF2B5EF4-FFF2-40B4-BE49-F238E27FC236}">
                <a16:creationId xmlns:a16="http://schemas.microsoft.com/office/drawing/2014/main" id="{20C7E89A-CA7D-45E8-2D7A-C4DEB4F9CA06}"/>
              </a:ext>
            </a:extLst>
          </p:cNvPr>
          <p:cNvPicPr>
            <a:picLocks noGrp="1" noChangeAspect="1"/>
          </p:cNvPicPr>
          <p:nvPr>
            <p:ph sz="half" idx="1"/>
          </p:nvPr>
        </p:nvPicPr>
        <p:blipFill>
          <a:blip r:embed="rId2"/>
          <a:stretch>
            <a:fillRect/>
          </a:stretch>
        </p:blipFill>
        <p:spPr>
          <a:xfrm>
            <a:off x="3756307" y="1528009"/>
            <a:ext cx="2240134" cy="2893996"/>
          </a:xfrm>
          <a:prstGeom prst="rect">
            <a:avLst/>
          </a:prstGeom>
        </p:spPr>
      </p:pic>
      <p:pic>
        <p:nvPicPr>
          <p:cNvPr id="6" name="Sisällön paikkamerkki 5">
            <a:extLst>
              <a:ext uri="{FF2B5EF4-FFF2-40B4-BE49-F238E27FC236}">
                <a16:creationId xmlns:a16="http://schemas.microsoft.com/office/drawing/2014/main" id="{CD3FACF0-34EF-DE3D-4185-8FF612FF0C3D}"/>
              </a:ext>
            </a:extLst>
          </p:cNvPr>
          <p:cNvPicPr>
            <a:picLocks noGrp="1" noChangeAspect="1"/>
          </p:cNvPicPr>
          <p:nvPr>
            <p:ph sz="half" idx="2"/>
          </p:nvPr>
        </p:nvPicPr>
        <p:blipFill>
          <a:blip r:embed="rId3"/>
          <a:stretch>
            <a:fillRect/>
          </a:stretch>
        </p:blipFill>
        <p:spPr>
          <a:xfrm>
            <a:off x="6206887" y="1761836"/>
            <a:ext cx="3100755" cy="2426340"/>
          </a:xfrm>
          <a:prstGeom prst="rect">
            <a:avLst/>
          </a:prstGeom>
        </p:spPr>
      </p:pic>
      <p:sp>
        <p:nvSpPr>
          <p:cNvPr id="27" name="Freeform: Shape 26">
            <a:extLst>
              <a:ext uri="{FF2B5EF4-FFF2-40B4-BE49-F238E27FC236}">
                <a16:creationId xmlns:a16="http://schemas.microsoft.com/office/drawing/2014/main" id="{85B99B56-E0D2-3CAA-11C9-65AD52160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382241" flipH="1">
            <a:off x="11281279" y="2484815"/>
            <a:ext cx="1215904" cy="1064518"/>
          </a:xfrm>
          <a:custGeom>
            <a:avLst/>
            <a:gdLst>
              <a:gd name="connsiteX0" fmla="*/ 33386 w 1215904"/>
              <a:gd name="connsiteY0" fmla="*/ 197236 h 1064518"/>
              <a:gd name="connsiteX1" fmla="*/ 0 w 1215904"/>
              <a:gd name="connsiteY1" fmla="*/ 227913 h 1064518"/>
              <a:gd name="connsiteX2" fmla="*/ 266852 w 1215904"/>
              <a:gd name="connsiteY2" fmla="*/ 582519 h 1064518"/>
              <a:gd name="connsiteX3" fmla="*/ 1134389 w 1215904"/>
              <a:gd name="connsiteY3" fmla="*/ 1064518 h 1064518"/>
              <a:gd name="connsiteX4" fmla="*/ 1135539 w 1215904"/>
              <a:gd name="connsiteY4" fmla="*/ 1063040 h 1064518"/>
              <a:gd name="connsiteX5" fmla="*/ 1191656 w 1215904"/>
              <a:gd name="connsiteY5" fmla="*/ 455583 h 1064518"/>
              <a:gd name="connsiteX6" fmla="*/ 821371 w 1215904"/>
              <a:gd name="connsiteY6" fmla="*/ 41529 h 1064518"/>
              <a:gd name="connsiteX7" fmla="*/ 271143 w 1215904"/>
              <a:gd name="connsiteY7" fmla="*/ 51608 h 1064518"/>
              <a:gd name="connsiteX8" fmla="*/ 33386 w 1215904"/>
              <a:gd name="connsiteY8" fmla="*/ 197236 h 106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904" h="1064518">
                <a:moveTo>
                  <a:pt x="33386" y="197236"/>
                </a:moveTo>
                <a:lnTo>
                  <a:pt x="0" y="227913"/>
                </a:lnTo>
                <a:lnTo>
                  <a:pt x="266852" y="582519"/>
                </a:lnTo>
                <a:lnTo>
                  <a:pt x="1134389" y="1064518"/>
                </a:lnTo>
                <a:lnTo>
                  <a:pt x="1135539" y="1063040"/>
                </a:lnTo>
                <a:cubicBezTo>
                  <a:pt x="1205270" y="868684"/>
                  <a:pt x="1244016" y="625835"/>
                  <a:pt x="1191656" y="455583"/>
                </a:cubicBezTo>
                <a:cubicBezTo>
                  <a:pt x="1139295" y="285332"/>
                  <a:pt x="974790" y="108858"/>
                  <a:pt x="821371" y="41529"/>
                </a:cubicBezTo>
                <a:cubicBezTo>
                  <a:pt x="667952" y="-25800"/>
                  <a:pt x="425844" y="-3089"/>
                  <a:pt x="271143" y="51608"/>
                </a:cubicBezTo>
                <a:cubicBezTo>
                  <a:pt x="193793" y="78956"/>
                  <a:pt x="105461" y="135859"/>
                  <a:pt x="33386" y="197236"/>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D620EC98-C803-C189-86FA-E13002BDF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384515" flipH="1" flipV="1">
            <a:off x="10564801" y="684551"/>
            <a:ext cx="1040924" cy="1672085"/>
          </a:xfrm>
          <a:custGeom>
            <a:avLst/>
            <a:gdLst>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408712 w 1688307"/>
              <a:gd name="connsiteY4" fmla="*/ 1539860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29950 w 1688307"/>
              <a:gd name="connsiteY16" fmla="*/ 2214440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29950 w 1688307"/>
              <a:gd name="connsiteY16" fmla="*/ 2214440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40392 w 1688307"/>
              <a:gd name="connsiteY17" fmla="*/ 2526074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40392 w 1688307"/>
              <a:gd name="connsiteY17" fmla="*/ 2526074 h 2783926"/>
              <a:gd name="connsiteX18" fmla="*/ 374632 w 1688307"/>
              <a:gd name="connsiteY18" fmla="*/ 2631456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01 w 1688279"/>
              <a:gd name="connsiteY0" fmla="*/ 703939 h 2783926"/>
              <a:gd name="connsiteX1" fmla="*/ 1209840 w 1688279"/>
              <a:gd name="connsiteY1" fmla="*/ 890583 h 2783926"/>
              <a:gd name="connsiteX2" fmla="*/ 1014553 w 1688279"/>
              <a:gd name="connsiteY2" fmla="*/ 1149536 h 2783926"/>
              <a:gd name="connsiteX3" fmla="*/ 766578 w 1688279"/>
              <a:gd name="connsiteY3" fmla="*/ 1359164 h 2783926"/>
              <a:gd name="connsiteX4" fmla="*/ 363217 w 1688279"/>
              <a:gd name="connsiteY4" fmla="*/ 1531537 h 2783926"/>
              <a:gd name="connsiteX5" fmla="*/ 479327 w 1688279"/>
              <a:gd name="connsiteY5" fmla="*/ 1539860 h 2783926"/>
              <a:gd name="connsiteX6" fmla="*/ 1089435 w 1688279"/>
              <a:gd name="connsiteY6" fmla="*/ 1539860 h 2783926"/>
              <a:gd name="connsiteX7" fmla="*/ 1442655 w 1688279"/>
              <a:gd name="connsiteY7" fmla="*/ 1623348 h 2783926"/>
              <a:gd name="connsiteX8" fmla="*/ 1669801 w 1688279"/>
              <a:gd name="connsiteY8" fmla="*/ 1726103 h 2783926"/>
              <a:gd name="connsiteX9" fmla="*/ 1646736 w 1688279"/>
              <a:gd name="connsiteY9" fmla="*/ 1794748 h 2783926"/>
              <a:gd name="connsiteX10" fmla="*/ 1423388 w 1688279"/>
              <a:gd name="connsiteY10" fmla="*/ 1938035 h 2783926"/>
              <a:gd name="connsiteX11" fmla="*/ 1070168 w 1688279"/>
              <a:gd name="connsiteY11" fmla="*/ 2027945 h 2783926"/>
              <a:gd name="connsiteX12" fmla="*/ 790028 w 1688279"/>
              <a:gd name="connsiteY12" fmla="*/ 2016597 h 2783926"/>
              <a:gd name="connsiteX13" fmla="*/ 474772 w 1688279"/>
              <a:gd name="connsiteY13" fmla="*/ 1922939 h 2783926"/>
              <a:gd name="connsiteX14" fmla="*/ 248062 w 1688279"/>
              <a:gd name="connsiteY14" fmla="*/ 1799674 h 2783926"/>
              <a:gd name="connsiteX15" fmla="*/ 221818 w 1688279"/>
              <a:gd name="connsiteY15" fmla="*/ 1846191 h 2783926"/>
              <a:gd name="connsiteX16" fmla="*/ 265044 w 1688279"/>
              <a:gd name="connsiteY16" fmla="*/ 2193233 h 2783926"/>
              <a:gd name="connsiteX17" fmla="*/ 340364 w 1688279"/>
              <a:gd name="connsiteY17" fmla="*/ 2526074 h 2783926"/>
              <a:gd name="connsiteX18" fmla="*/ 374604 w 1688279"/>
              <a:gd name="connsiteY18" fmla="*/ 2631456 h 2783926"/>
              <a:gd name="connsiteX19" fmla="*/ 194959 w 1688279"/>
              <a:gd name="connsiteY19" fmla="*/ 2783926 h 2783926"/>
              <a:gd name="connsiteX20" fmla="*/ 148883 w 1688279"/>
              <a:gd name="connsiteY20" fmla="*/ 2598953 h 2783926"/>
              <a:gd name="connsiteX21" fmla="*/ 43241 w 1688279"/>
              <a:gd name="connsiteY21" fmla="*/ 2142857 h 2783926"/>
              <a:gd name="connsiteX22" fmla="*/ 183 w 1688279"/>
              <a:gd name="connsiteY22" fmla="*/ 1606228 h 2783926"/>
              <a:gd name="connsiteX23" fmla="*/ 57331 w 1688279"/>
              <a:gd name="connsiteY23" fmla="*/ 877316 h 2783926"/>
              <a:gd name="connsiteX24" fmla="*/ 209596 w 1688279"/>
              <a:gd name="connsiteY24" fmla="*/ 460933 h 2783926"/>
              <a:gd name="connsiteX25" fmla="*/ 474467 w 1688279"/>
              <a:gd name="connsiteY25" fmla="*/ 83269 h 2783926"/>
              <a:gd name="connsiteX26" fmla="*/ 601098 w 1688279"/>
              <a:gd name="connsiteY26" fmla="*/ 12002 h 2783926"/>
              <a:gd name="connsiteX27" fmla="*/ 691259 w 1688279"/>
              <a:gd name="connsiteY27" fmla="*/ 171935 h 2783926"/>
              <a:gd name="connsiteX28" fmla="*/ 723622 w 1688279"/>
              <a:gd name="connsiteY28" fmla="*/ 397519 h 2783926"/>
              <a:gd name="connsiteX29" fmla="*/ 642689 w 1688279"/>
              <a:gd name="connsiteY29" fmla="*/ 666933 h 2783926"/>
              <a:gd name="connsiteX30" fmla="*/ 447402 w 1688279"/>
              <a:gd name="connsiteY30" fmla="*/ 966485 h 2783926"/>
              <a:gd name="connsiteX31" fmla="*/ 449587 w 1688279"/>
              <a:gd name="connsiteY31" fmla="*/ 1005389 h 2783926"/>
              <a:gd name="connsiteX32" fmla="*/ 819267 w 1688279"/>
              <a:gd name="connsiteY32" fmla="*/ 796634 h 2783926"/>
              <a:gd name="connsiteX33" fmla="*/ 1253975 w 1688279"/>
              <a:gd name="connsiteY33" fmla="*/ 697680 h 2783926"/>
              <a:gd name="connsiteX34" fmla="*/ 1265101 w 1688279"/>
              <a:gd name="connsiteY34" fmla="*/ 703939 h 2783926"/>
              <a:gd name="connsiteX0" fmla="*/ 1265101 w 1688279"/>
              <a:gd name="connsiteY0" fmla="*/ 703939 h 2745855"/>
              <a:gd name="connsiteX1" fmla="*/ 1209840 w 1688279"/>
              <a:gd name="connsiteY1" fmla="*/ 890583 h 2745855"/>
              <a:gd name="connsiteX2" fmla="*/ 1014553 w 1688279"/>
              <a:gd name="connsiteY2" fmla="*/ 1149536 h 2745855"/>
              <a:gd name="connsiteX3" fmla="*/ 766578 w 1688279"/>
              <a:gd name="connsiteY3" fmla="*/ 1359164 h 2745855"/>
              <a:gd name="connsiteX4" fmla="*/ 363217 w 1688279"/>
              <a:gd name="connsiteY4" fmla="*/ 1531537 h 2745855"/>
              <a:gd name="connsiteX5" fmla="*/ 479327 w 1688279"/>
              <a:gd name="connsiteY5" fmla="*/ 1539860 h 2745855"/>
              <a:gd name="connsiteX6" fmla="*/ 1089435 w 1688279"/>
              <a:gd name="connsiteY6" fmla="*/ 1539860 h 2745855"/>
              <a:gd name="connsiteX7" fmla="*/ 1442655 w 1688279"/>
              <a:gd name="connsiteY7" fmla="*/ 1623348 h 2745855"/>
              <a:gd name="connsiteX8" fmla="*/ 1669801 w 1688279"/>
              <a:gd name="connsiteY8" fmla="*/ 1726103 h 2745855"/>
              <a:gd name="connsiteX9" fmla="*/ 1646736 w 1688279"/>
              <a:gd name="connsiteY9" fmla="*/ 1794748 h 2745855"/>
              <a:gd name="connsiteX10" fmla="*/ 1423388 w 1688279"/>
              <a:gd name="connsiteY10" fmla="*/ 1938035 h 2745855"/>
              <a:gd name="connsiteX11" fmla="*/ 1070168 w 1688279"/>
              <a:gd name="connsiteY11" fmla="*/ 2027945 h 2745855"/>
              <a:gd name="connsiteX12" fmla="*/ 790028 w 1688279"/>
              <a:gd name="connsiteY12" fmla="*/ 2016597 h 2745855"/>
              <a:gd name="connsiteX13" fmla="*/ 474772 w 1688279"/>
              <a:gd name="connsiteY13" fmla="*/ 1922939 h 2745855"/>
              <a:gd name="connsiteX14" fmla="*/ 248062 w 1688279"/>
              <a:gd name="connsiteY14" fmla="*/ 1799674 h 2745855"/>
              <a:gd name="connsiteX15" fmla="*/ 221818 w 1688279"/>
              <a:gd name="connsiteY15" fmla="*/ 1846191 h 2745855"/>
              <a:gd name="connsiteX16" fmla="*/ 265044 w 1688279"/>
              <a:gd name="connsiteY16" fmla="*/ 2193233 h 2745855"/>
              <a:gd name="connsiteX17" fmla="*/ 340364 w 1688279"/>
              <a:gd name="connsiteY17" fmla="*/ 2526074 h 2745855"/>
              <a:gd name="connsiteX18" fmla="*/ 374604 w 1688279"/>
              <a:gd name="connsiteY18" fmla="*/ 2631456 h 2745855"/>
              <a:gd name="connsiteX19" fmla="*/ 183904 w 1688279"/>
              <a:gd name="connsiteY19" fmla="*/ 2745855 h 2745855"/>
              <a:gd name="connsiteX20" fmla="*/ 148883 w 1688279"/>
              <a:gd name="connsiteY20" fmla="*/ 2598953 h 2745855"/>
              <a:gd name="connsiteX21" fmla="*/ 43241 w 1688279"/>
              <a:gd name="connsiteY21" fmla="*/ 2142857 h 2745855"/>
              <a:gd name="connsiteX22" fmla="*/ 183 w 1688279"/>
              <a:gd name="connsiteY22" fmla="*/ 1606228 h 2745855"/>
              <a:gd name="connsiteX23" fmla="*/ 57331 w 1688279"/>
              <a:gd name="connsiteY23" fmla="*/ 877316 h 2745855"/>
              <a:gd name="connsiteX24" fmla="*/ 209596 w 1688279"/>
              <a:gd name="connsiteY24" fmla="*/ 460933 h 2745855"/>
              <a:gd name="connsiteX25" fmla="*/ 474467 w 1688279"/>
              <a:gd name="connsiteY25" fmla="*/ 83269 h 2745855"/>
              <a:gd name="connsiteX26" fmla="*/ 601098 w 1688279"/>
              <a:gd name="connsiteY26" fmla="*/ 12002 h 2745855"/>
              <a:gd name="connsiteX27" fmla="*/ 691259 w 1688279"/>
              <a:gd name="connsiteY27" fmla="*/ 171935 h 2745855"/>
              <a:gd name="connsiteX28" fmla="*/ 723622 w 1688279"/>
              <a:gd name="connsiteY28" fmla="*/ 397519 h 2745855"/>
              <a:gd name="connsiteX29" fmla="*/ 642689 w 1688279"/>
              <a:gd name="connsiteY29" fmla="*/ 666933 h 2745855"/>
              <a:gd name="connsiteX30" fmla="*/ 447402 w 1688279"/>
              <a:gd name="connsiteY30" fmla="*/ 966485 h 2745855"/>
              <a:gd name="connsiteX31" fmla="*/ 449587 w 1688279"/>
              <a:gd name="connsiteY31" fmla="*/ 1005389 h 2745855"/>
              <a:gd name="connsiteX32" fmla="*/ 819267 w 1688279"/>
              <a:gd name="connsiteY32" fmla="*/ 796634 h 2745855"/>
              <a:gd name="connsiteX33" fmla="*/ 1253975 w 1688279"/>
              <a:gd name="connsiteY33" fmla="*/ 697680 h 2745855"/>
              <a:gd name="connsiteX34" fmla="*/ 1265101 w 1688279"/>
              <a:gd name="connsiteY34" fmla="*/ 703939 h 2745855"/>
              <a:gd name="connsiteX0" fmla="*/ 1265101 w 1688279"/>
              <a:gd name="connsiteY0" fmla="*/ 703939 h 2745855"/>
              <a:gd name="connsiteX1" fmla="*/ 1209840 w 1688279"/>
              <a:gd name="connsiteY1" fmla="*/ 890583 h 2745855"/>
              <a:gd name="connsiteX2" fmla="*/ 1014553 w 1688279"/>
              <a:gd name="connsiteY2" fmla="*/ 1149536 h 2745855"/>
              <a:gd name="connsiteX3" fmla="*/ 766578 w 1688279"/>
              <a:gd name="connsiteY3" fmla="*/ 1359164 h 2745855"/>
              <a:gd name="connsiteX4" fmla="*/ 363217 w 1688279"/>
              <a:gd name="connsiteY4" fmla="*/ 1531537 h 2745855"/>
              <a:gd name="connsiteX5" fmla="*/ 479327 w 1688279"/>
              <a:gd name="connsiteY5" fmla="*/ 1539860 h 2745855"/>
              <a:gd name="connsiteX6" fmla="*/ 1089435 w 1688279"/>
              <a:gd name="connsiteY6" fmla="*/ 1539860 h 2745855"/>
              <a:gd name="connsiteX7" fmla="*/ 1442655 w 1688279"/>
              <a:gd name="connsiteY7" fmla="*/ 1623348 h 2745855"/>
              <a:gd name="connsiteX8" fmla="*/ 1669801 w 1688279"/>
              <a:gd name="connsiteY8" fmla="*/ 1726103 h 2745855"/>
              <a:gd name="connsiteX9" fmla="*/ 1646736 w 1688279"/>
              <a:gd name="connsiteY9" fmla="*/ 1794748 h 2745855"/>
              <a:gd name="connsiteX10" fmla="*/ 1423388 w 1688279"/>
              <a:gd name="connsiteY10" fmla="*/ 1938035 h 2745855"/>
              <a:gd name="connsiteX11" fmla="*/ 1070168 w 1688279"/>
              <a:gd name="connsiteY11" fmla="*/ 2027945 h 2745855"/>
              <a:gd name="connsiteX12" fmla="*/ 790028 w 1688279"/>
              <a:gd name="connsiteY12" fmla="*/ 2016597 h 2745855"/>
              <a:gd name="connsiteX13" fmla="*/ 474772 w 1688279"/>
              <a:gd name="connsiteY13" fmla="*/ 1922939 h 2745855"/>
              <a:gd name="connsiteX14" fmla="*/ 248062 w 1688279"/>
              <a:gd name="connsiteY14" fmla="*/ 1799674 h 2745855"/>
              <a:gd name="connsiteX15" fmla="*/ 221818 w 1688279"/>
              <a:gd name="connsiteY15" fmla="*/ 1846191 h 2745855"/>
              <a:gd name="connsiteX16" fmla="*/ 265044 w 1688279"/>
              <a:gd name="connsiteY16" fmla="*/ 2193233 h 2745855"/>
              <a:gd name="connsiteX17" fmla="*/ 340364 w 1688279"/>
              <a:gd name="connsiteY17" fmla="*/ 2526074 h 2745855"/>
              <a:gd name="connsiteX18" fmla="*/ 374604 w 1688279"/>
              <a:gd name="connsiteY18" fmla="*/ 2631456 h 2745855"/>
              <a:gd name="connsiteX19" fmla="*/ 183904 w 1688279"/>
              <a:gd name="connsiteY19" fmla="*/ 2745855 h 2745855"/>
              <a:gd name="connsiteX20" fmla="*/ 148883 w 1688279"/>
              <a:gd name="connsiteY20" fmla="*/ 2598953 h 2745855"/>
              <a:gd name="connsiteX21" fmla="*/ 43241 w 1688279"/>
              <a:gd name="connsiteY21" fmla="*/ 2142857 h 2745855"/>
              <a:gd name="connsiteX22" fmla="*/ 183 w 1688279"/>
              <a:gd name="connsiteY22" fmla="*/ 1606228 h 2745855"/>
              <a:gd name="connsiteX23" fmla="*/ 57331 w 1688279"/>
              <a:gd name="connsiteY23" fmla="*/ 877316 h 2745855"/>
              <a:gd name="connsiteX24" fmla="*/ 209596 w 1688279"/>
              <a:gd name="connsiteY24" fmla="*/ 460933 h 2745855"/>
              <a:gd name="connsiteX25" fmla="*/ 474467 w 1688279"/>
              <a:gd name="connsiteY25" fmla="*/ 83269 h 2745855"/>
              <a:gd name="connsiteX26" fmla="*/ 601098 w 1688279"/>
              <a:gd name="connsiteY26" fmla="*/ 12002 h 2745855"/>
              <a:gd name="connsiteX27" fmla="*/ 691259 w 1688279"/>
              <a:gd name="connsiteY27" fmla="*/ 171935 h 2745855"/>
              <a:gd name="connsiteX28" fmla="*/ 723622 w 1688279"/>
              <a:gd name="connsiteY28" fmla="*/ 397519 h 2745855"/>
              <a:gd name="connsiteX29" fmla="*/ 642689 w 1688279"/>
              <a:gd name="connsiteY29" fmla="*/ 666933 h 2745855"/>
              <a:gd name="connsiteX30" fmla="*/ 447402 w 1688279"/>
              <a:gd name="connsiteY30" fmla="*/ 966485 h 2745855"/>
              <a:gd name="connsiteX31" fmla="*/ 449587 w 1688279"/>
              <a:gd name="connsiteY31" fmla="*/ 1005389 h 2745855"/>
              <a:gd name="connsiteX32" fmla="*/ 819267 w 1688279"/>
              <a:gd name="connsiteY32" fmla="*/ 796634 h 2745855"/>
              <a:gd name="connsiteX33" fmla="*/ 1253975 w 1688279"/>
              <a:gd name="connsiteY33" fmla="*/ 697680 h 2745855"/>
              <a:gd name="connsiteX34" fmla="*/ 1265101 w 1688279"/>
              <a:gd name="connsiteY34" fmla="*/ 703939 h 274585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148883 w 1688279"/>
              <a:gd name="connsiteY20" fmla="*/ 2598953 h 2714825"/>
              <a:gd name="connsiteX21" fmla="*/ 43241 w 1688279"/>
              <a:gd name="connsiteY21" fmla="*/ 2142857 h 2714825"/>
              <a:gd name="connsiteX22" fmla="*/ 183 w 1688279"/>
              <a:gd name="connsiteY22" fmla="*/ 1606228 h 2714825"/>
              <a:gd name="connsiteX23" fmla="*/ 57331 w 1688279"/>
              <a:gd name="connsiteY23" fmla="*/ 877316 h 2714825"/>
              <a:gd name="connsiteX24" fmla="*/ 209596 w 1688279"/>
              <a:gd name="connsiteY24" fmla="*/ 460933 h 2714825"/>
              <a:gd name="connsiteX25" fmla="*/ 474467 w 1688279"/>
              <a:gd name="connsiteY25" fmla="*/ 83269 h 2714825"/>
              <a:gd name="connsiteX26" fmla="*/ 601098 w 1688279"/>
              <a:gd name="connsiteY26" fmla="*/ 12002 h 2714825"/>
              <a:gd name="connsiteX27" fmla="*/ 691259 w 1688279"/>
              <a:gd name="connsiteY27" fmla="*/ 171935 h 2714825"/>
              <a:gd name="connsiteX28" fmla="*/ 723622 w 1688279"/>
              <a:gd name="connsiteY28" fmla="*/ 397519 h 2714825"/>
              <a:gd name="connsiteX29" fmla="*/ 642689 w 1688279"/>
              <a:gd name="connsiteY29" fmla="*/ 666933 h 2714825"/>
              <a:gd name="connsiteX30" fmla="*/ 447402 w 1688279"/>
              <a:gd name="connsiteY30" fmla="*/ 966485 h 2714825"/>
              <a:gd name="connsiteX31" fmla="*/ 449587 w 1688279"/>
              <a:gd name="connsiteY31" fmla="*/ 1005389 h 2714825"/>
              <a:gd name="connsiteX32" fmla="*/ 819267 w 1688279"/>
              <a:gd name="connsiteY32" fmla="*/ 796634 h 2714825"/>
              <a:gd name="connsiteX33" fmla="*/ 1253975 w 1688279"/>
              <a:gd name="connsiteY33" fmla="*/ 697680 h 2714825"/>
              <a:gd name="connsiteX34" fmla="*/ 1265101 w 1688279"/>
              <a:gd name="connsiteY34" fmla="*/ 703939 h 271482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43241 w 1688279"/>
              <a:gd name="connsiteY20" fmla="*/ 2142857 h 2714825"/>
              <a:gd name="connsiteX21" fmla="*/ 183 w 1688279"/>
              <a:gd name="connsiteY21" fmla="*/ 1606228 h 2714825"/>
              <a:gd name="connsiteX22" fmla="*/ 57331 w 1688279"/>
              <a:gd name="connsiteY22" fmla="*/ 877316 h 2714825"/>
              <a:gd name="connsiteX23" fmla="*/ 209596 w 1688279"/>
              <a:gd name="connsiteY23" fmla="*/ 460933 h 2714825"/>
              <a:gd name="connsiteX24" fmla="*/ 474467 w 1688279"/>
              <a:gd name="connsiteY24" fmla="*/ 83269 h 2714825"/>
              <a:gd name="connsiteX25" fmla="*/ 601098 w 1688279"/>
              <a:gd name="connsiteY25" fmla="*/ 12002 h 2714825"/>
              <a:gd name="connsiteX26" fmla="*/ 691259 w 1688279"/>
              <a:gd name="connsiteY26" fmla="*/ 171935 h 2714825"/>
              <a:gd name="connsiteX27" fmla="*/ 723622 w 1688279"/>
              <a:gd name="connsiteY27" fmla="*/ 397519 h 2714825"/>
              <a:gd name="connsiteX28" fmla="*/ 642689 w 1688279"/>
              <a:gd name="connsiteY28" fmla="*/ 666933 h 2714825"/>
              <a:gd name="connsiteX29" fmla="*/ 447402 w 1688279"/>
              <a:gd name="connsiteY29" fmla="*/ 966485 h 2714825"/>
              <a:gd name="connsiteX30" fmla="*/ 449587 w 1688279"/>
              <a:gd name="connsiteY30" fmla="*/ 1005389 h 2714825"/>
              <a:gd name="connsiteX31" fmla="*/ 819267 w 1688279"/>
              <a:gd name="connsiteY31" fmla="*/ 796634 h 2714825"/>
              <a:gd name="connsiteX32" fmla="*/ 1253975 w 1688279"/>
              <a:gd name="connsiteY32" fmla="*/ 697680 h 2714825"/>
              <a:gd name="connsiteX33" fmla="*/ 1265101 w 1688279"/>
              <a:gd name="connsiteY33" fmla="*/ 703939 h 271482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43241 w 1688279"/>
              <a:gd name="connsiteY20" fmla="*/ 2142857 h 2714825"/>
              <a:gd name="connsiteX21" fmla="*/ 183 w 1688279"/>
              <a:gd name="connsiteY21" fmla="*/ 1606228 h 2714825"/>
              <a:gd name="connsiteX22" fmla="*/ 57331 w 1688279"/>
              <a:gd name="connsiteY22" fmla="*/ 877316 h 2714825"/>
              <a:gd name="connsiteX23" fmla="*/ 209596 w 1688279"/>
              <a:gd name="connsiteY23" fmla="*/ 460933 h 2714825"/>
              <a:gd name="connsiteX24" fmla="*/ 474467 w 1688279"/>
              <a:gd name="connsiteY24" fmla="*/ 83269 h 2714825"/>
              <a:gd name="connsiteX25" fmla="*/ 601098 w 1688279"/>
              <a:gd name="connsiteY25" fmla="*/ 12002 h 2714825"/>
              <a:gd name="connsiteX26" fmla="*/ 691259 w 1688279"/>
              <a:gd name="connsiteY26" fmla="*/ 171935 h 2714825"/>
              <a:gd name="connsiteX27" fmla="*/ 723622 w 1688279"/>
              <a:gd name="connsiteY27" fmla="*/ 397519 h 2714825"/>
              <a:gd name="connsiteX28" fmla="*/ 642689 w 1688279"/>
              <a:gd name="connsiteY28" fmla="*/ 666933 h 2714825"/>
              <a:gd name="connsiteX29" fmla="*/ 447402 w 1688279"/>
              <a:gd name="connsiteY29" fmla="*/ 966485 h 2714825"/>
              <a:gd name="connsiteX30" fmla="*/ 449587 w 1688279"/>
              <a:gd name="connsiteY30" fmla="*/ 1005389 h 2714825"/>
              <a:gd name="connsiteX31" fmla="*/ 819267 w 1688279"/>
              <a:gd name="connsiteY31" fmla="*/ 796634 h 2714825"/>
              <a:gd name="connsiteX32" fmla="*/ 1253975 w 1688279"/>
              <a:gd name="connsiteY32" fmla="*/ 697680 h 2714825"/>
              <a:gd name="connsiteX33" fmla="*/ 1265101 w 1688279"/>
              <a:gd name="connsiteY33" fmla="*/ 703939 h 2714825"/>
              <a:gd name="connsiteX0" fmla="*/ 1265270 w 1688448"/>
              <a:gd name="connsiteY0" fmla="*/ 703939 h 2714825"/>
              <a:gd name="connsiteX1" fmla="*/ 1210009 w 1688448"/>
              <a:gd name="connsiteY1" fmla="*/ 890583 h 2714825"/>
              <a:gd name="connsiteX2" fmla="*/ 1014722 w 1688448"/>
              <a:gd name="connsiteY2" fmla="*/ 1149536 h 2714825"/>
              <a:gd name="connsiteX3" fmla="*/ 766747 w 1688448"/>
              <a:gd name="connsiteY3" fmla="*/ 1359164 h 2714825"/>
              <a:gd name="connsiteX4" fmla="*/ 363386 w 1688448"/>
              <a:gd name="connsiteY4" fmla="*/ 1531537 h 2714825"/>
              <a:gd name="connsiteX5" fmla="*/ 479496 w 1688448"/>
              <a:gd name="connsiteY5" fmla="*/ 1539860 h 2714825"/>
              <a:gd name="connsiteX6" fmla="*/ 1089604 w 1688448"/>
              <a:gd name="connsiteY6" fmla="*/ 1539860 h 2714825"/>
              <a:gd name="connsiteX7" fmla="*/ 1442824 w 1688448"/>
              <a:gd name="connsiteY7" fmla="*/ 1623348 h 2714825"/>
              <a:gd name="connsiteX8" fmla="*/ 1669970 w 1688448"/>
              <a:gd name="connsiteY8" fmla="*/ 1726103 h 2714825"/>
              <a:gd name="connsiteX9" fmla="*/ 1646905 w 1688448"/>
              <a:gd name="connsiteY9" fmla="*/ 1794748 h 2714825"/>
              <a:gd name="connsiteX10" fmla="*/ 1423557 w 1688448"/>
              <a:gd name="connsiteY10" fmla="*/ 1938035 h 2714825"/>
              <a:gd name="connsiteX11" fmla="*/ 1070337 w 1688448"/>
              <a:gd name="connsiteY11" fmla="*/ 2027945 h 2714825"/>
              <a:gd name="connsiteX12" fmla="*/ 790197 w 1688448"/>
              <a:gd name="connsiteY12" fmla="*/ 2016597 h 2714825"/>
              <a:gd name="connsiteX13" fmla="*/ 474941 w 1688448"/>
              <a:gd name="connsiteY13" fmla="*/ 1922939 h 2714825"/>
              <a:gd name="connsiteX14" fmla="*/ 248231 w 1688448"/>
              <a:gd name="connsiteY14" fmla="*/ 1799674 h 2714825"/>
              <a:gd name="connsiteX15" fmla="*/ 221987 w 1688448"/>
              <a:gd name="connsiteY15" fmla="*/ 1846191 h 2714825"/>
              <a:gd name="connsiteX16" fmla="*/ 265213 w 1688448"/>
              <a:gd name="connsiteY16" fmla="*/ 2193233 h 2714825"/>
              <a:gd name="connsiteX17" fmla="*/ 340533 w 1688448"/>
              <a:gd name="connsiteY17" fmla="*/ 2526074 h 2714825"/>
              <a:gd name="connsiteX18" fmla="*/ 374773 w 1688448"/>
              <a:gd name="connsiteY18" fmla="*/ 2631456 h 2714825"/>
              <a:gd name="connsiteX19" fmla="*/ 181942 w 1688448"/>
              <a:gd name="connsiteY19" fmla="*/ 2714825 h 2714825"/>
              <a:gd name="connsiteX20" fmla="*/ 32030 w 1688448"/>
              <a:gd name="connsiteY20" fmla="*/ 2155792 h 2714825"/>
              <a:gd name="connsiteX21" fmla="*/ 352 w 1688448"/>
              <a:gd name="connsiteY21" fmla="*/ 1606228 h 2714825"/>
              <a:gd name="connsiteX22" fmla="*/ 57500 w 1688448"/>
              <a:gd name="connsiteY22" fmla="*/ 877316 h 2714825"/>
              <a:gd name="connsiteX23" fmla="*/ 209765 w 1688448"/>
              <a:gd name="connsiteY23" fmla="*/ 460933 h 2714825"/>
              <a:gd name="connsiteX24" fmla="*/ 474636 w 1688448"/>
              <a:gd name="connsiteY24" fmla="*/ 83269 h 2714825"/>
              <a:gd name="connsiteX25" fmla="*/ 601267 w 1688448"/>
              <a:gd name="connsiteY25" fmla="*/ 12002 h 2714825"/>
              <a:gd name="connsiteX26" fmla="*/ 691428 w 1688448"/>
              <a:gd name="connsiteY26" fmla="*/ 171935 h 2714825"/>
              <a:gd name="connsiteX27" fmla="*/ 723791 w 1688448"/>
              <a:gd name="connsiteY27" fmla="*/ 397519 h 2714825"/>
              <a:gd name="connsiteX28" fmla="*/ 642858 w 1688448"/>
              <a:gd name="connsiteY28" fmla="*/ 666933 h 2714825"/>
              <a:gd name="connsiteX29" fmla="*/ 447571 w 1688448"/>
              <a:gd name="connsiteY29" fmla="*/ 966485 h 2714825"/>
              <a:gd name="connsiteX30" fmla="*/ 449756 w 1688448"/>
              <a:gd name="connsiteY30" fmla="*/ 1005389 h 2714825"/>
              <a:gd name="connsiteX31" fmla="*/ 819436 w 1688448"/>
              <a:gd name="connsiteY31" fmla="*/ 796634 h 2714825"/>
              <a:gd name="connsiteX32" fmla="*/ 1254144 w 1688448"/>
              <a:gd name="connsiteY32" fmla="*/ 697680 h 2714825"/>
              <a:gd name="connsiteX33" fmla="*/ 1265270 w 1688448"/>
              <a:gd name="connsiteY33" fmla="*/ 703939 h 2714825"/>
              <a:gd name="connsiteX0" fmla="*/ 1266883 w 1690061"/>
              <a:gd name="connsiteY0" fmla="*/ 703939 h 2714825"/>
              <a:gd name="connsiteX1" fmla="*/ 1211622 w 1690061"/>
              <a:gd name="connsiteY1" fmla="*/ 890583 h 2714825"/>
              <a:gd name="connsiteX2" fmla="*/ 1016335 w 1690061"/>
              <a:gd name="connsiteY2" fmla="*/ 1149536 h 2714825"/>
              <a:gd name="connsiteX3" fmla="*/ 768360 w 1690061"/>
              <a:gd name="connsiteY3" fmla="*/ 1359164 h 2714825"/>
              <a:gd name="connsiteX4" fmla="*/ 364999 w 1690061"/>
              <a:gd name="connsiteY4" fmla="*/ 1531537 h 2714825"/>
              <a:gd name="connsiteX5" fmla="*/ 481109 w 1690061"/>
              <a:gd name="connsiteY5" fmla="*/ 1539860 h 2714825"/>
              <a:gd name="connsiteX6" fmla="*/ 1091217 w 1690061"/>
              <a:gd name="connsiteY6" fmla="*/ 1539860 h 2714825"/>
              <a:gd name="connsiteX7" fmla="*/ 1444437 w 1690061"/>
              <a:gd name="connsiteY7" fmla="*/ 1623348 h 2714825"/>
              <a:gd name="connsiteX8" fmla="*/ 1671583 w 1690061"/>
              <a:gd name="connsiteY8" fmla="*/ 1726103 h 2714825"/>
              <a:gd name="connsiteX9" fmla="*/ 1648518 w 1690061"/>
              <a:gd name="connsiteY9" fmla="*/ 1794748 h 2714825"/>
              <a:gd name="connsiteX10" fmla="*/ 1425170 w 1690061"/>
              <a:gd name="connsiteY10" fmla="*/ 1938035 h 2714825"/>
              <a:gd name="connsiteX11" fmla="*/ 1071950 w 1690061"/>
              <a:gd name="connsiteY11" fmla="*/ 2027945 h 2714825"/>
              <a:gd name="connsiteX12" fmla="*/ 791810 w 1690061"/>
              <a:gd name="connsiteY12" fmla="*/ 2016597 h 2714825"/>
              <a:gd name="connsiteX13" fmla="*/ 476554 w 1690061"/>
              <a:gd name="connsiteY13" fmla="*/ 1922939 h 2714825"/>
              <a:gd name="connsiteX14" fmla="*/ 249844 w 1690061"/>
              <a:gd name="connsiteY14" fmla="*/ 1799674 h 2714825"/>
              <a:gd name="connsiteX15" fmla="*/ 223600 w 1690061"/>
              <a:gd name="connsiteY15" fmla="*/ 1846191 h 2714825"/>
              <a:gd name="connsiteX16" fmla="*/ 266826 w 1690061"/>
              <a:gd name="connsiteY16" fmla="*/ 2193233 h 2714825"/>
              <a:gd name="connsiteX17" fmla="*/ 342146 w 1690061"/>
              <a:gd name="connsiteY17" fmla="*/ 2526074 h 2714825"/>
              <a:gd name="connsiteX18" fmla="*/ 376386 w 1690061"/>
              <a:gd name="connsiteY18" fmla="*/ 2631456 h 2714825"/>
              <a:gd name="connsiteX19" fmla="*/ 183555 w 1690061"/>
              <a:gd name="connsiteY19" fmla="*/ 2714825 h 2714825"/>
              <a:gd name="connsiteX20" fmla="*/ 33643 w 1690061"/>
              <a:gd name="connsiteY20" fmla="*/ 2155792 h 2714825"/>
              <a:gd name="connsiteX21" fmla="*/ 1965 w 1690061"/>
              <a:gd name="connsiteY21" fmla="*/ 1606228 h 2714825"/>
              <a:gd name="connsiteX22" fmla="*/ 59113 w 1690061"/>
              <a:gd name="connsiteY22" fmla="*/ 877316 h 2714825"/>
              <a:gd name="connsiteX23" fmla="*/ 211378 w 1690061"/>
              <a:gd name="connsiteY23" fmla="*/ 460933 h 2714825"/>
              <a:gd name="connsiteX24" fmla="*/ 476249 w 1690061"/>
              <a:gd name="connsiteY24" fmla="*/ 83269 h 2714825"/>
              <a:gd name="connsiteX25" fmla="*/ 602880 w 1690061"/>
              <a:gd name="connsiteY25" fmla="*/ 12002 h 2714825"/>
              <a:gd name="connsiteX26" fmla="*/ 693041 w 1690061"/>
              <a:gd name="connsiteY26" fmla="*/ 171935 h 2714825"/>
              <a:gd name="connsiteX27" fmla="*/ 725404 w 1690061"/>
              <a:gd name="connsiteY27" fmla="*/ 397519 h 2714825"/>
              <a:gd name="connsiteX28" fmla="*/ 644471 w 1690061"/>
              <a:gd name="connsiteY28" fmla="*/ 666933 h 2714825"/>
              <a:gd name="connsiteX29" fmla="*/ 449184 w 1690061"/>
              <a:gd name="connsiteY29" fmla="*/ 966485 h 2714825"/>
              <a:gd name="connsiteX30" fmla="*/ 451369 w 1690061"/>
              <a:gd name="connsiteY30" fmla="*/ 1005389 h 2714825"/>
              <a:gd name="connsiteX31" fmla="*/ 821049 w 1690061"/>
              <a:gd name="connsiteY31" fmla="*/ 796634 h 2714825"/>
              <a:gd name="connsiteX32" fmla="*/ 1255757 w 1690061"/>
              <a:gd name="connsiteY32" fmla="*/ 697680 h 2714825"/>
              <a:gd name="connsiteX33" fmla="*/ 1266883 w 1690061"/>
              <a:gd name="connsiteY33" fmla="*/ 703939 h 27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90061" h="2714825">
                <a:moveTo>
                  <a:pt x="1266883" y="703939"/>
                </a:moveTo>
                <a:cubicBezTo>
                  <a:pt x="1284505" y="729241"/>
                  <a:pt x="1246538" y="824688"/>
                  <a:pt x="1211622" y="890583"/>
                </a:cubicBezTo>
                <a:cubicBezTo>
                  <a:pt x="1171719" y="965893"/>
                  <a:pt x="1090212" y="1071439"/>
                  <a:pt x="1016335" y="1149536"/>
                </a:cubicBezTo>
                <a:cubicBezTo>
                  <a:pt x="942458" y="1227633"/>
                  <a:pt x="876916" y="1295497"/>
                  <a:pt x="768360" y="1359164"/>
                </a:cubicBezTo>
                <a:cubicBezTo>
                  <a:pt x="659804" y="1422831"/>
                  <a:pt x="412874" y="1501422"/>
                  <a:pt x="364999" y="1531537"/>
                </a:cubicBezTo>
                <a:cubicBezTo>
                  <a:pt x="317124" y="1561653"/>
                  <a:pt x="360073" y="1538473"/>
                  <a:pt x="481109" y="1539860"/>
                </a:cubicBezTo>
                <a:cubicBezTo>
                  <a:pt x="602145" y="1541247"/>
                  <a:pt x="930662" y="1525945"/>
                  <a:pt x="1091217" y="1539860"/>
                </a:cubicBezTo>
                <a:cubicBezTo>
                  <a:pt x="1251771" y="1553775"/>
                  <a:pt x="1347709" y="1592308"/>
                  <a:pt x="1444437" y="1623348"/>
                </a:cubicBezTo>
                <a:cubicBezTo>
                  <a:pt x="1541164" y="1654388"/>
                  <a:pt x="1637570" y="1697537"/>
                  <a:pt x="1671583" y="1726103"/>
                </a:cubicBezTo>
                <a:cubicBezTo>
                  <a:pt x="1705597" y="1754670"/>
                  <a:pt x="1689586" y="1759426"/>
                  <a:pt x="1648518" y="1794748"/>
                </a:cubicBezTo>
                <a:cubicBezTo>
                  <a:pt x="1607449" y="1830070"/>
                  <a:pt x="1521265" y="1899169"/>
                  <a:pt x="1425170" y="1938035"/>
                </a:cubicBezTo>
                <a:cubicBezTo>
                  <a:pt x="1329076" y="1976901"/>
                  <a:pt x="1177510" y="2014852"/>
                  <a:pt x="1071950" y="2027945"/>
                </a:cubicBezTo>
                <a:cubicBezTo>
                  <a:pt x="966390" y="2041039"/>
                  <a:pt x="891042" y="2034098"/>
                  <a:pt x="791810" y="2016597"/>
                </a:cubicBezTo>
                <a:cubicBezTo>
                  <a:pt x="692578" y="1999096"/>
                  <a:pt x="566881" y="1959093"/>
                  <a:pt x="476554" y="1922939"/>
                </a:cubicBezTo>
                <a:cubicBezTo>
                  <a:pt x="386226" y="1886786"/>
                  <a:pt x="286019" y="1825932"/>
                  <a:pt x="249844" y="1799674"/>
                </a:cubicBezTo>
                <a:cubicBezTo>
                  <a:pt x="213670" y="1773416"/>
                  <a:pt x="220770" y="1780598"/>
                  <a:pt x="223600" y="1846191"/>
                </a:cubicBezTo>
                <a:cubicBezTo>
                  <a:pt x="226430" y="1911784"/>
                  <a:pt x="247068" y="2079919"/>
                  <a:pt x="266826" y="2193233"/>
                </a:cubicBezTo>
                <a:cubicBezTo>
                  <a:pt x="286584" y="2306547"/>
                  <a:pt x="305619" y="2418135"/>
                  <a:pt x="342146" y="2526074"/>
                </a:cubicBezTo>
                <a:lnTo>
                  <a:pt x="376386" y="2631456"/>
                </a:lnTo>
                <a:cubicBezTo>
                  <a:pt x="306405" y="2681949"/>
                  <a:pt x="250913" y="2694084"/>
                  <a:pt x="183555" y="2714825"/>
                </a:cubicBezTo>
                <a:cubicBezTo>
                  <a:pt x="113268" y="2531170"/>
                  <a:pt x="74705" y="2380957"/>
                  <a:pt x="33643" y="2155792"/>
                </a:cubicBezTo>
                <a:cubicBezTo>
                  <a:pt x="-7419" y="1930627"/>
                  <a:pt x="-384" y="1817151"/>
                  <a:pt x="1965" y="1606228"/>
                </a:cubicBezTo>
                <a:cubicBezTo>
                  <a:pt x="4313" y="1395304"/>
                  <a:pt x="24211" y="1068198"/>
                  <a:pt x="59113" y="877316"/>
                </a:cubicBezTo>
                <a:cubicBezTo>
                  <a:pt x="94015" y="686434"/>
                  <a:pt x="141856" y="593275"/>
                  <a:pt x="211378" y="460933"/>
                </a:cubicBezTo>
                <a:cubicBezTo>
                  <a:pt x="280900" y="328592"/>
                  <a:pt x="410999" y="158091"/>
                  <a:pt x="476249" y="83269"/>
                </a:cubicBezTo>
                <a:cubicBezTo>
                  <a:pt x="541499" y="8447"/>
                  <a:pt x="581710" y="-17739"/>
                  <a:pt x="602880" y="12002"/>
                </a:cubicBezTo>
                <a:cubicBezTo>
                  <a:pt x="624049" y="41743"/>
                  <a:pt x="672621" y="107682"/>
                  <a:pt x="693041" y="171935"/>
                </a:cubicBezTo>
                <a:cubicBezTo>
                  <a:pt x="713462" y="236187"/>
                  <a:pt x="734995" y="309034"/>
                  <a:pt x="725404" y="397519"/>
                </a:cubicBezTo>
                <a:cubicBezTo>
                  <a:pt x="715812" y="486004"/>
                  <a:pt x="690508" y="572105"/>
                  <a:pt x="644471" y="666933"/>
                </a:cubicBezTo>
                <a:cubicBezTo>
                  <a:pt x="598434" y="761760"/>
                  <a:pt x="481368" y="910076"/>
                  <a:pt x="449184" y="966485"/>
                </a:cubicBezTo>
                <a:cubicBezTo>
                  <a:pt x="417000" y="1022894"/>
                  <a:pt x="389392" y="1033697"/>
                  <a:pt x="451369" y="1005389"/>
                </a:cubicBezTo>
                <a:cubicBezTo>
                  <a:pt x="513346" y="977080"/>
                  <a:pt x="686984" y="847920"/>
                  <a:pt x="821049" y="796634"/>
                </a:cubicBezTo>
                <a:cubicBezTo>
                  <a:pt x="955113" y="745350"/>
                  <a:pt x="1216099" y="693993"/>
                  <a:pt x="1255757" y="697680"/>
                </a:cubicBezTo>
                <a:cubicBezTo>
                  <a:pt x="1260714" y="698141"/>
                  <a:pt x="1264366" y="700324"/>
                  <a:pt x="1266883" y="703939"/>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CE23D605-4E19-F40C-0B0A-4A160A6A0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384515" flipH="1" flipV="1">
            <a:off x="10568144" y="684550"/>
            <a:ext cx="1040924" cy="1672085"/>
          </a:xfrm>
          <a:custGeom>
            <a:avLst/>
            <a:gdLst>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31965 w 1655143"/>
              <a:gd name="connsiteY0" fmla="*/ 703939 h 2783926"/>
              <a:gd name="connsiteX1" fmla="*/ 1176704 w 1655143"/>
              <a:gd name="connsiteY1" fmla="*/ 890583 h 2783926"/>
              <a:gd name="connsiteX2" fmla="*/ 981417 w 1655143"/>
              <a:gd name="connsiteY2" fmla="*/ 1149536 h 2783926"/>
              <a:gd name="connsiteX3" fmla="*/ 733442 w 1655143"/>
              <a:gd name="connsiteY3" fmla="*/ 1359164 h 2783926"/>
              <a:gd name="connsiteX4" fmla="*/ 375548 w 1655143"/>
              <a:gd name="connsiteY4" fmla="*/ 1539860 h 2783926"/>
              <a:gd name="connsiteX5" fmla="*/ 446191 w 1655143"/>
              <a:gd name="connsiteY5" fmla="*/ 1539860 h 2783926"/>
              <a:gd name="connsiteX6" fmla="*/ 1056299 w 1655143"/>
              <a:gd name="connsiteY6" fmla="*/ 1539860 h 2783926"/>
              <a:gd name="connsiteX7" fmla="*/ 1409519 w 1655143"/>
              <a:gd name="connsiteY7" fmla="*/ 1623348 h 2783926"/>
              <a:gd name="connsiteX8" fmla="*/ 1636665 w 1655143"/>
              <a:gd name="connsiteY8" fmla="*/ 1726103 h 2783926"/>
              <a:gd name="connsiteX9" fmla="*/ 1613600 w 1655143"/>
              <a:gd name="connsiteY9" fmla="*/ 1794748 h 2783926"/>
              <a:gd name="connsiteX10" fmla="*/ 1390252 w 1655143"/>
              <a:gd name="connsiteY10" fmla="*/ 1938035 h 2783926"/>
              <a:gd name="connsiteX11" fmla="*/ 1037032 w 1655143"/>
              <a:gd name="connsiteY11" fmla="*/ 2027945 h 2783926"/>
              <a:gd name="connsiteX12" fmla="*/ 756892 w 1655143"/>
              <a:gd name="connsiteY12" fmla="*/ 2016597 h 2783926"/>
              <a:gd name="connsiteX13" fmla="*/ 441636 w 1655143"/>
              <a:gd name="connsiteY13" fmla="*/ 1922939 h 2783926"/>
              <a:gd name="connsiteX14" fmla="*/ 214926 w 1655143"/>
              <a:gd name="connsiteY14" fmla="*/ 1799674 h 2783926"/>
              <a:gd name="connsiteX15" fmla="*/ 188682 w 1655143"/>
              <a:gd name="connsiteY15" fmla="*/ 1846191 h 2783926"/>
              <a:gd name="connsiteX16" fmla="*/ 196786 w 1655143"/>
              <a:gd name="connsiteY16" fmla="*/ 2214440 h 2783926"/>
              <a:gd name="connsiteX17" fmla="*/ 289462 w 1655143"/>
              <a:gd name="connsiteY17" fmla="*/ 2531233 h 2783926"/>
              <a:gd name="connsiteX18" fmla="*/ 323702 w 1655143"/>
              <a:gd name="connsiteY18" fmla="*/ 2636615 h 2783926"/>
              <a:gd name="connsiteX19" fmla="*/ 161823 w 1655143"/>
              <a:gd name="connsiteY19" fmla="*/ 2783926 h 2783926"/>
              <a:gd name="connsiteX20" fmla="*/ 134867 w 1655143"/>
              <a:gd name="connsiteY20" fmla="*/ 2655320 h 2783926"/>
              <a:gd name="connsiteX21" fmla="*/ 10105 w 1655143"/>
              <a:gd name="connsiteY21" fmla="*/ 2142857 h 2783926"/>
              <a:gd name="connsiteX22" fmla="*/ 9232 w 1655143"/>
              <a:gd name="connsiteY22" fmla="*/ 1593979 h 2783926"/>
              <a:gd name="connsiteX23" fmla="*/ 24195 w 1655143"/>
              <a:gd name="connsiteY23" fmla="*/ 877316 h 2783926"/>
              <a:gd name="connsiteX24" fmla="*/ 176460 w 1655143"/>
              <a:gd name="connsiteY24" fmla="*/ 460933 h 2783926"/>
              <a:gd name="connsiteX25" fmla="*/ 441331 w 1655143"/>
              <a:gd name="connsiteY25" fmla="*/ 83269 h 2783926"/>
              <a:gd name="connsiteX26" fmla="*/ 567962 w 1655143"/>
              <a:gd name="connsiteY26" fmla="*/ 12002 h 2783926"/>
              <a:gd name="connsiteX27" fmla="*/ 658123 w 1655143"/>
              <a:gd name="connsiteY27" fmla="*/ 171935 h 2783926"/>
              <a:gd name="connsiteX28" fmla="*/ 690486 w 1655143"/>
              <a:gd name="connsiteY28" fmla="*/ 397519 h 2783926"/>
              <a:gd name="connsiteX29" fmla="*/ 609553 w 1655143"/>
              <a:gd name="connsiteY29" fmla="*/ 666933 h 2783926"/>
              <a:gd name="connsiteX30" fmla="*/ 414266 w 1655143"/>
              <a:gd name="connsiteY30" fmla="*/ 966485 h 2783926"/>
              <a:gd name="connsiteX31" fmla="*/ 416451 w 1655143"/>
              <a:gd name="connsiteY31" fmla="*/ 1005389 h 2783926"/>
              <a:gd name="connsiteX32" fmla="*/ 786131 w 1655143"/>
              <a:gd name="connsiteY32" fmla="*/ 796634 h 2783926"/>
              <a:gd name="connsiteX33" fmla="*/ 1220839 w 1655143"/>
              <a:gd name="connsiteY33" fmla="*/ 697680 h 2783926"/>
              <a:gd name="connsiteX34" fmla="*/ 1231965 w 1655143"/>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408712 w 1688307"/>
              <a:gd name="connsiteY4" fmla="*/ 1539860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29950 w 1688307"/>
              <a:gd name="connsiteY16" fmla="*/ 2214440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29950 w 1688307"/>
              <a:gd name="connsiteY16" fmla="*/ 2214440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22626 w 1688307"/>
              <a:gd name="connsiteY17" fmla="*/ 2531233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40392 w 1688307"/>
              <a:gd name="connsiteY17" fmla="*/ 2526074 h 2783926"/>
              <a:gd name="connsiteX18" fmla="*/ 356866 w 1688307"/>
              <a:gd name="connsiteY18" fmla="*/ 2636615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29 w 1688307"/>
              <a:gd name="connsiteY0" fmla="*/ 703939 h 2783926"/>
              <a:gd name="connsiteX1" fmla="*/ 1209868 w 1688307"/>
              <a:gd name="connsiteY1" fmla="*/ 890583 h 2783926"/>
              <a:gd name="connsiteX2" fmla="*/ 1014581 w 1688307"/>
              <a:gd name="connsiteY2" fmla="*/ 1149536 h 2783926"/>
              <a:gd name="connsiteX3" fmla="*/ 766606 w 1688307"/>
              <a:gd name="connsiteY3" fmla="*/ 1359164 h 2783926"/>
              <a:gd name="connsiteX4" fmla="*/ 363245 w 1688307"/>
              <a:gd name="connsiteY4" fmla="*/ 1531537 h 2783926"/>
              <a:gd name="connsiteX5" fmla="*/ 479355 w 1688307"/>
              <a:gd name="connsiteY5" fmla="*/ 1539860 h 2783926"/>
              <a:gd name="connsiteX6" fmla="*/ 1089463 w 1688307"/>
              <a:gd name="connsiteY6" fmla="*/ 1539860 h 2783926"/>
              <a:gd name="connsiteX7" fmla="*/ 1442683 w 1688307"/>
              <a:gd name="connsiteY7" fmla="*/ 1623348 h 2783926"/>
              <a:gd name="connsiteX8" fmla="*/ 1669829 w 1688307"/>
              <a:gd name="connsiteY8" fmla="*/ 1726103 h 2783926"/>
              <a:gd name="connsiteX9" fmla="*/ 1646764 w 1688307"/>
              <a:gd name="connsiteY9" fmla="*/ 1794748 h 2783926"/>
              <a:gd name="connsiteX10" fmla="*/ 1423416 w 1688307"/>
              <a:gd name="connsiteY10" fmla="*/ 1938035 h 2783926"/>
              <a:gd name="connsiteX11" fmla="*/ 1070196 w 1688307"/>
              <a:gd name="connsiteY11" fmla="*/ 2027945 h 2783926"/>
              <a:gd name="connsiteX12" fmla="*/ 790056 w 1688307"/>
              <a:gd name="connsiteY12" fmla="*/ 2016597 h 2783926"/>
              <a:gd name="connsiteX13" fmla="*/ 474800 w 1688307"/>
              <a:gd name="connsiteY13" fmla="*/ 1922939 h 2783926"/>
              <a:gd name="connsiteX14" fmla="*/ 248090 w 1688307"/>
              <a:gd name="connsiteY14" fmla="*/ 1799674 h 2783926"/>
              <a:gd name="connsiteX15" fmla="*/ 221846 w 1688307"/>
              <a:gd name="connsiteY15" fmla="*/ 1846191 h 2783926"/>
              <a:gd name="connsiteX16" fmla="*/ 265072 w 1688307"/>
              <a:gd name="connsiteY16" fmla="*/ 2193233 h 2783926"/>
              <a:gd name="connsiteX17" fmla="*/ 340392 w 1688307"/>
              <a:gd name="connsiteY17" fmla="*/ 2526074 h 2783926"/>
              <a:gd name="connsiteX18" fmla="*/ 374632 w 1688307"/>
              <a:gd name="connsiteY18" fmla="*/ 2631456 h 2783926"/>
              <a:gd name="connsiteX19" fmla="*/ 194987 w 1688307"/>
              <a:gd name="connsiteY19" fmla="*/ 2783926 h 2783926"/>
              <a:gd name="connsiteX20" fmla="*/ 168031 w 1688307"/>
              <a:gd name="connsiteY20" fmla="*/ 2655320 h 2783926"/>
              <a:gd name="connsiteX21" fmla="*/ 43269 w 1688307"/>
              <a:gd name="connsiteY21" fmla="*/ 2142857 h 2783926"/>
              <a:gd name="connsiteX22" fmla="*/ 211 w 1688307"/>
              <a:gd name="connsiteY22" fmla="*/ 1606228 h 2783926"/>
              <a:gd name="connsiteX23" fmla="*/ 57359 w 1688307"/>
              <a:gd name="connsiteY23" fmla="*/ 877316 h 2783926"/>
              <a:gd name="connsiteX24" fmla="*/ 209624 w 1688307"/>
              <a:gd name="connsiteY24" fmla="*/ 460933 h 2783926"/>
              <a:gd name="connsiteX25" fmla="*/ 474495 w 1688307"/>
              <a:gd name="connsiteY25" fmla="*/ 83269 h 2783926"/>
              <a:gd name="connsiteX26" fmla="*/ 601126 w 1688307"/>
              <a:gd name="connsiteY26" fmla="*/ 12002 h 2783926"/>
              <a:gd name="connsiteX27" fmla="*/ 691287 w 1688307"/>
              <a:gd name="connsiteY27" fmla="*/ 171935 h 2783926"/>
              <a:gd name="connsiteX28" fmla="*/ 723650 w 1688307"/>
              <a:gd name="connsiteY28" fmla="*/ 397519 h 2783926"/>
              <a:gd name="connsiteX29" fmla="*/ 642717 w 1688307"/>
              <a:gd name="connsiteY29" fmla="*/ 666933 h 2783926"/>
              <a:gd name="connsiteX30" fmla="*/ 447430 w 1688307"/>
              <a:gd name="connsiteY30" fmla="*/ 966485 h 2783926"/>
              <a:gd name="connsiteX31" fmla="*/ 449615 w 1688307"/>
              <a:gd name="connsiteY31" fmla="*/ 1005389 h 2783926"/>
              <a:gd name="connsiteX32" fmla="*/ 819295 w 1688307"/>
              <a:gd name="connsiteY32" fmla="*/ 796634 h 2783926"/>
              <a:gd name="connsiteX33" fmla="*/ 1254003 w 1688307"/>
              <a:gd name="connsiteY33" fmla="*/ 697680 h 2783926"/>
              <a:gd name="connsiteX34" fmla="*/ 1265129 w 1688307"/>
              <a:gd name="connsiteY34" fmla="*/ 703939 h 2783926"/>
              <a:gd name="connsiteX0" fmla="*/ 1265101 w 1688279"/>
              <a:gd name="connsiteY0" fmla="*/ 703939 h 2783926"/>
              <a:gd name="connsiteX1" fmla="*/ 1209840 w 1688279"/>
              <a:gd name="connsiteY1" fmla="*/ 890583 h 2783926"/>
              <a:gd name="connsiteX2" fmla="*/ 1014553 w 1688279"/>
              <a:gd name="connsiteY2" fmla="*/ 1149536 h 2783926"/>
              <a:gd name="connsiteX3" fmla="*/ 766578 w 1688279"/>
              <a:gd name="connsiteY3" fmla="*/ 1359164 h 2783926"/>
              <a:gd name="connsiteX4" fmla="*/ 363217 w 1688279"/>
              <a:gd name="connsiteY4" fmla="*/ 1531537 h 2783926"/>
              <a:gd name="connsiteX5" fmla="*/ 479327 w 1688279"/>
              <a:gd name="connsiteY5" fmla="*/ 1539860 h 2783926"/>
              <a:gd name="connsiteX6" fmla="*/ 1089435 w 1688279"/>
              <a:gd name="connsiteY6" fmla="*/ 1539860 h 2783926"/>
              <a:gd name="connsiteX7" fmla="*/ 1442655 w 1688279"/>
              <a:gd name="connsiteY7" fmla="*/ 1623348 h 2783926"/>
              <a:gd name="connsiteX8" fmla="*/ 1669801 w 1688279"/>
              <a:gd name="connsiteY8" fmla="*/ 1726103 h 2783926"/>
              <a:gd name="connsiteX9" fmla="*/ 1646736 w 1688279"/>
              <a:gd name="connsiteY9" fmla="*/ 1794748 h 2783926"/>
              <a:gd name="connsiteX10" fmla="*/ 1423388 w 1688279"/>
              <a:gd name="connsiteY10" fmla="*/ 1938035 h 2783926"/>
              <a:gd name="connsiteX11" fmla="*/ 1070168 w 1688279"/>
              <a:gd name="connsiteY11" fmla="*/ 2027945 h 2783926"/>
              <a:gd name="connsiteX12" fmla="*/ 790028 w 1688279"/>
              <a:gd name="connsiteY12" fmla="*/ 2016597 h 2783926"/>
              <a:gd name="connsiteX13" fmla="*/ 474772 w 1688279"/>
              <a:gd name="connsiteY13" fmla="*/ 1922939 h 2783926"/>
              <a:gd name="connsiteX14" fmla="*/ 248062 w 1688279"/>
              <a:gd name="connsiteY14" fmla="*/ 1799674 h 2783926"/>
              <a:gd name="connsiteX15" fmla="*/ 221818 w 1688279"/>
              <a:gd name="connsiteY15" fmla="*/ 1846191 h 2783926"/>
              <a:gd name="connsiteX16" fmla="*/ 265044 w 1688279"/>
              <a:gd name="connsiteY16" fmla="*/ 2193233 h 2783926"/>
              <a:gd name="connsiteX17" fmla="*/ 340364 w 1688279"/>
              <a:gd name="connsiteY17" fmla="*/ 2526074 h 2783926"/>
              <a:gd name="connsiteX18" fmla="*/ 374604 w 1688279"/>
              <a:gd name="connsiteY18" fmla="*/ 2631456 h 2783926"/>
              <a:gd name="connsiteX19" fmla="*/ 194959 w 1688279"/>
              <a:gd name="connsiteY19" fmla="*/ 2783926 h 2783926"/>
              <a:gd name="connsiteX20" fmla="*/ 148883 w 1688279"/>
              <a:gd name="connsiteY20" fmla="*/ 2598953 h 2783926"/>
              <a:gd name="connsiteX21" fmla="*/ 43241 w 1688279"/>
              <a:gd name="connsiteY21" fmla="*/ 2142857 h 2783926"/>
              <a:gd name="connsiteX22" fmla="*/ 183 w 1688279"/>
              <a:gd name="connsiteY22" fmla="*/ 1606228 h 2783926"/>
              <a:gd name="connsiteX23" fmla="*/ 57331 w 1688279"/>
              <a:gd name="connsiteY23" fmla="*/ 877316 h 2783926"/>
              <a:gd name="connsiteX24" fmla="*/ 209596 w 1688279"/>
              <a:gd name="connsiteY24" fmla="*/ 460933 h 2783926"/>
              <a:gd name="connsiteX25" fmla="*/ 474467 w 1688279"/>
              <a:gd name="connsiteY25" fmla="*/ 83269 h 2783926"/>
              <a:gd name="connsiteX26" fmla="*/ 601098 w 1688279"/>
              <a:gd name="connsiteY26" fmla="*/ 12002 h 2783926"/>
              <a:gd name="connsiteX27" fmla="*/ 691259 w 1688279"/>
              <a:gd name="connsiteY27" fmla="*/ 171935 h 2783926"/>
              <a:gd name="connsiteX28" fmla="*/ 723622 w 1688279"/>
              <a:gd name="connsiteY28" fmla="*/ 397519 h 2783926"/>
              <a:gd name="connsiteX29" fmla="*/ 642689 w 1688279"/>
              <a:gd name="connsiteY29" fmla="*/ 666933 h 2783926"/>
              <a:gd name="connsiteX30" fmla="*/ 447402 w 1688279"/>
              <a:gd name="connsiteY30" fmla="*/ 966485 h 2783926"/>
              <a:gd name="connsiteX31" fmla="*/ 449587 w 1688279"/>
              <a:gd name="connsiteY31" fmla="*/ 1005389 h 2783926"/>
              <a:gd name="connsiteX32" fmla="*/ 819267 w 1688279"/>
              <a:gd name="connsiteY32" fmla="*/ 796634 h 2783926"/>
              <a:gd name="connsiteX33" fmla="*/ 1253975 w 1688279"/>
              <a:gd name="connsiteY33" fmla="*/ 697680 h 2783926"/>
              <a:gd name="connsiteX34" fmla="*/ 1265101 w 1688279"/>
              <a:gd name="connsiteY34" fmla="*/ 703939 h 2783926"/>
              <a:gd name="connsiteX0" fmla="*/ 1265101 w 1688279"/>
              <a:gd name="connsiteY0" fmla="*/ 703939 h 2745855"/>
              <a:gd name="connsiteX1" fmla="*/ 1209840 w 1688279"/>
              <a:gd name="connsiteY1" fmla="*/ 890583 h 2745855"/>
              <a:gd name="connsiteX2" fmla="*/ 1014553 w 1688279"/>
              <a:gd name="connsiteY2" fmla="*/ 1149536 h 2745855"/>
              <a:gd name="connsiteX3" fmla="*/ 766578 w 1688279"/>
              <a:gd name="connsiteY3" fmla="*/ 1359164 h 2745855"/>
              <a:gd name="connsiteX4" fmla="*/ 363217 w 1688279"/>
              <a:gd name="connsiteY4" fmla="*/ 1531537 h 2745855"/>
              <a:gd name="connsiteX5" fmla="*/ 479327 w 1688279"/>
              <a:gd name="connsiteY5" fmla="*/ 1539860 h 2745855"/>
              <a:gd name="connsiteX6" fmla="*/ 1089435 w 1688279"/>
              <a:gd name="connsiteY6" fmla="*/ 1539860 h 2745855"/>
              <a:gd name="connsiteX7" fmla="*/ 1442655 w 1688279"/>
              <a:gd name="connsiteY7" fmla="*/ 1623348 h 2745855"/>
              <a:gd name="connsiteX8" fmla="*/ 1669801 w 1688279"/>
              <a:gd name="connsiteY8" fmla="*/ 1726103 h 2745855"/>
              <a:gd name="connsiteX9" fmla="*/ 1646736 w 1688279"/>
              <a:gd name="connsiteY9" fmla="*/ 1794748 h 2745855"/>
              <a:gd name="connsiteX10" fmla="*/ 1423388 w 1688279"/>
              <a:gd name="connsiteY10" fmla="*/ 1938035 h 2745855"/>
              <a:gd name="connsiteX11" fmla="*/ 1070168 w 1688279"/>
              <a:gd name="connsiteY11" fmla="*/ 2027945 h 2745855"/>
              <a:gd name="connsiteX12" fmla="*/ 790028 w 1688279"/>
              <a:gd name="connsiteY12" fmla="*/ 2016597 h 2745855"/>
              <a:gd name="connsiteX13" fmla="*/ 474772 w 1688279"/>
              <a:gd name="connsiteY13" fmla="*/ 1922939 h 2745855"/>
              <a:gd name="connsiteX14" fmla="*/ 248062 w 1688279"/>
              <a:gd name="connsiteY14" fmla="*/ 1799674 h 2745855"/>
              <a:gd name="connsiteX15" fmla="*/ 221818 w 1688279"/>
              <a:gd name="connsiteY15" fmla="*/ 1846191 h 2745855"/>
              <a:gd name="connsiteX16" fmla="*/ 265044 w 1688279"/>
              <a:gd name="connsiteY16" fmla="*/ 2193233 h 2745855"/>
              <a:gd name="connsiteX17" fmla="*/ 340364 w 1688279"/>
              <a:gd name="connsiteY17" fmla="*/ 2526074 h 2745855"/>
              <a:gd name="connsiteX18" fmla="*/ 374604 w 1688279"/>
              <a:gd name="connsiteY18" fmla="*/ 2631456 h 2745855"/>
              <a:gd name="connsiteX19" fmla="*/ 183904 w 1688279"/>
              <a:gd name="connsiteY19" fmla="*/ 2745855 h 2745855"/>
              <a:gd name="connsiteX20" fmla="*/ 148883 w 1688279"/>
              <a:gd name="connsiteY20" fmla="*/ 2598953 h 2745855"/>
              <a:gd name="connsiteX21" fmla="*/ 43241 w 1688279"/>
              <a:gd name="connsiteY21" fmla="*/ 2142857 h 2745855"/>
              <a:gd name="connsiteX22" fmla="*/ 183 w 1688279"/>
              <a:gd name="connsiteY22" fmla="*/ 1606228 h 2745855"/>
              <a:gd name="connsiteX23" fmla="*/ 57331 w 1688279"/>
              <a:gd name="connsiteY23" fmla="*/ 877316 h 2745855"/>
              <a:gd name="connsiteX24" fmla="*/ 209596 w 1688279"/>
              <a:gd name="connsiteY24" fmla="*/ 460933 h 2745855"/>
              <a:gd name="connsiteX25" fmla="*/ 474467 w 1688279"/>
              <a:gd name="connsiteY25" fmla="*/ 83269 h 2745855"/>
              <a:gd name="connsiteX26" fmla="*/ 601098 w 1688279"/>
              <a:gd name="connsiteY26" fmla="*/ 12002 h 2745855"/>
              <a:gd name="connsiteX27" fmla="*/ 691259 w 1688279"/>
              <a:gd name="connsiteY27" fmla="*/ 171935 h 2745855"/>
              <a:gd name="connsiteX28" fmla="*/ 723622 w 1688279"/>
              <a:gd name="connsiteY28" fmla="*/ 397519 h 2745855"/>
              <a:gd name="connsiteX29" fmla="*/ 642689 w 1688279"/>
              <a:gd name="connsiteY29" fmla="*/ 666933 h 2745855"/>
              <a:gd name="connsiteX30" fmla="*/ 447402 w 1688279"/>
              <a:gd name="connsiteY30" fmla="*/ 966485 h 2745855"/>
              <a:gd name="connsiteX31" fmla="*/ 449587 w 1688279"/>
              <a:gd name="connsiteY31" fmla="*/ 1005389 h 2745855"/>
              <a:gd name="connsiteX32" fmla="*/ 819267 w 1688279"/>
              <a:gd name="connsiteY32" fmla="*/ 796634 h 2745855"/>
              <a:gd name="connsiteX33" fmla="*/ 1253975 w 1688279"/>
              <a:gd name="connsiteY33" fmla="*/ 697680 h 2745855"/>
              <a:gd name="connsiteX34" fmla="*/ 1265101 w 1688279"/>
              <a:gd name="connsiteY34" fmla="*/ 703939 h 2745855"/>
              <a:gd name="connsiteX0" fmla="*/ 1265101 w 1688279"/>
              <a:gd name="connsiteY0" fmla="*/ 703939 h 2745855"/>
              <a:gd name="connsiteX1" fmla="*/ 1209840 w 1688279"/>
              <a:gd name="connsiteY1" fmla="*/ 890583 h 2745855"/>
              <a:gd name="connsiteX2" fmla="*/ 1014553 w 1688279"/>
              <a:gd name="connsiteY2" fmla="*/ 1149536 h 2745855"/>
              <a:gd name="connsiteX3" fmla="*/ 766578 w 1688279"/>
              <a:gd name="connsiteY3" fmla="*/ 1359164 h 2745855"/>
              <a:gd name="connsiteX4" fmla="*/ 363217 w 1688279"/>
              <a:gd name="connsiteY4" fmla="*/ 1531537 h 2745855"/>
              <a:gd name="connsiteX5" fmla="*/ 479327 w 1688279"/>
              <a:gd name="connsiteY5" fmla="*/ 1539860 h 2745855"/>
              <a:gd name="connsiteX6" fmla="*/ 1089435 w 1688279"/>
              <a:gd name="connsiteY6" fmla="*/ 1539860 h 2745855"/>
              <a:gd name="connsiteX7" fmla="*/ 1442655 w 1688279"/>
              <a:gd name="connsiteY7" fmla="*/ 1623348 h 2745855"/>
              <a:gd name="connsiteX8" fmla="*/ 1669801 w 1688279"/>
              <a:gd name="connsiteY8" fmla="*/ 1726103 h 2745855"/>
              <a:gd name="connsiteX9" fmla="*/ 1646736 w 1688279"/>
              <a:gd name="connsiteY9" fmla="*/ 1794748 h 2745855"/>
              <a:gd name="connsiteX10" fmla="*/ 1423388 w 1688279"/>
              <a:gd name="connsiteY10" fmla="*/ 1938035 h 2745855"/>
              <a:gd name="connsiteX11" fmla="*/ 1070168 w 1688279"/>
              <a:gd name="connsiteY11" fmla="*/ 2027945 h 2745855"/>
              <a:gd name="connsiteX12" fmla="*/ 790028 w 1688279"/>
              <a:gd name="connsiteY12" fmla="*/ 2016597 h 2745855"/>
              <a:gd name="connsiteX13" fmla="*/ 474772 w 1688279"/>
              <a:gd name="connsiteY13" fmla="*/ 1922939 h 2745855"/>
              <a:gd name="connsiteX14" fmla="*/ 248062 w 1688279"/>
              <a:gd name="connsiteY14" fmla="*/ 1799674 h 2745855"/>
              <a:gd name="connsiteX15" fmla="*/ 221818 w 1688279"/>
              <a:gd name="connsiteY15" fmla="*/ 1846191 h 2745855"/>
              <a:gd name="connsiteX16" fmla="*/ 265044 w 1688279"/>
              <a:gd name="connsiteY16" fmla="*/ 2193233 h 2745855"/>
              <a:gd name="connsiteX17" fmla="*/ 340364 w 1688279"/>
              <a:gd name="connsiteY17" fmla="*/ 2526074 h 2745855"/>
              <a:gd name="connsiteX18" fmla="*/ 374604 w 1688279"/>
              <a:gd name="connsiteY18" fmla="*/ 2631456 h 2745855"/>
              <a:gd name="connsiteX19" fmla="*/ 183904 w 1688279"/>
              <a:gd name="connsiteY19" fmla="*/ 2745855 h 2745855"/>
              <a:gd name="connsiteX20" fmla="*/ 148883 w 1688279"/>
              <a:gd name="connsiteY20" fmla="*/ 2598953 h 2745855"/>
              <a:gd name="connsiteX21" fmla="*/ 43241 w 1688279"/>
              <a:gd name="connsiteY21" fmla="*/ 2142857 h 2745855"/>
              <a:gd name="connsiteX22" fmla="*/ 183 w 1688279"/>
              <a:gd name="connsiteY22" fmla="*/ 1606228 h 2745855"/>
              <a:gd name="connsiteX23" fmla="*/ 57331 w 1688279"/>
              <a:gd name="connsiteY23" fmla="*/ 877316 h 2745855"/>
              <a:gd name="connsiteX24" fmla="*/ 209596 w 1688279"/>
              <a:gd name="connsiteY24" fmla="*/ 460933 h 2745855"/>
              <a:gd name="connsiteX25" fmla="*/ 474467 w 1688279"/>
              <a:gd name="connsiteY25" fmla="*/ 83269 h 2745855"/>
              <a:gd name="connsiteX26" fmla="*/ 601098 w 1688279"/>
              <a:gd name="connsiteY26" fmla="*/ 12002 h 2745855"/>
              <a:gd name="connsiteX27" fmla="*/ 691259 w 1688279"/>
              <a:gd name="connsiteY27" fmla="*/ 171935 h 2745855"/>
              <a:gd name="connsiteX28" fmla="*/ 723622 w 1688279"/>
              <a:gd name="connsiteY28" fmla="*/ 397519 h 2745855"/>
              <a:gd name="connsiteX29" fmla="*/ 642689 w 1688279"/>
              <a:gd name="connsiteY29" fmla="*/ 666933 h 2745855"/>
              <a:gd name="connsiteX30" fmla="*/ 447402 w 1688279"/>
              <a:gd name="connsiteY30" fmla="*/ 966485 h 2745855"/>
              <a:gd name="connsiteX31" fmla="*/ 449587 w 1688279"/>
              <a:gd name="connsiteY31" fmla="*/ 1005389 h 2745855"/>
              <a:gd name="connsiteX32" fmla="*/ 819267 w 1688279"/>
              <a:gd name="connsiteY32" fmla="*/ 796634 h 2745855"/>
              <a:gd name="connsiteX33" fmla="*/ 1253975 w 1688279"/>
              <a:gd name="connsiteY33" fmla="*/ 697680 h 2745855"/>
              <a:gd name="connsiteX34" fmla="*/ 1265101 w 1688279"/>
              <a:gd name="connsiteY34" fmla="*/ 703939 h 274585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148883 w 1688279"/>
              <a:gd name="connsiteY20" fmla="*/ 2598953 h 2714825"/>
              <a:gd name="connsiteX21" fmla="*/ 43241 w 1688279"/>
              <a:gd name="connsiteY21" fmla="*/ 2142857 h 2714825"/>
              <a:gd name="connsiteX22" fmla="*/ 183 w 1688279"/>
              <a:gd name="connsiteY22" fmla="*/ 1606228 h 2714825"/>
              <a:gd name="connsiteX23" fmla="*/ 57331 w 1688279"/>
              <a:gd name="connsiteY23" fmla="*/ 877316 h 2714825"/>
              <a:gd name="connsiteX24" fmla="*/ 209596 w 1688279"/>
              <a:gd name="connsiteY24" fmla="*/ 460933 h 2714825"/>
              <a:gd name="connsiteX25" fmla="*/ 474467 w 1688279"/>
              <a:gd name="connsiteY25" fmla="*/ 83269 h 2714825"/>
              <a:gd name="connsiteX26" fmla="*/ 601098 w 1688279"/>
              <a:gd name="connsiteY26" fmla="*/ 12002 h 2714825"/>
              <a:gd name="connsiteX27" fmla="*/ 691259 w 1688279"/>
              <a:gd name="connsiteY27" fmla="*/ 171935 h 2714825"/>
              <a:gd name="connsiteX28" fmla="*/ 723622 w 1688279"/>
              <a:gd name="connsiteY28" fmla="*/ 397519 h 2714825"/>
              <a:gd name="connsiteX29" fmla="*/ 642689 w 1688279"/>
              <a:gd name="connsiteY29" fmla="*/ 666933 h 2714825"/>
              <a:gd name="connsiteX30" fmla="*/ 447402 w 1688279"/>
              <a:gd name="connsiteY30" fmla="*/ 966485 h 2714825"/>
              <a:gd name="connsiteX31" fmla="*/ 449587 w 1688279"/>
              <a:gd name="connsiteY31" fmla="*/ 1005389 h 2714825"/>
              <a:gd name="connsiteX32" fmla="*/ 819267 w 1688279"/>
              <a:gd name="connsiteY32" fmla="*/ 796634 h 2714825"/>
              <a:gd name="connsiteX33" fmla="*/ 1253975 w 1688279"/>
              <a:gd name="connsiteY33" fmla="*/ 697680 h 2714825"/>
              <a:gd name="connsiteX34" fmla="*/ 1265101 w 1688279"/>
              <a:gd name="connsiteY34" fmla="*/ 703939 h 271482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43241 w 1688279"/>
              <a:gd name="connsiteY20" fmla="*/ 2142857 h 2714825"/>
              <a:gd name="connsiteX21" fmla="*/ 183 w 1688279"/>
              <a:gd name="connsiteY21" fmla="*/ 1606228 h 2714825"/>
              <a:gd name="connsiteX22" fmla="*/ 57331 w 1688279"/>
              <a:gd name="connsiteY22" fmla="*/ 877316 h 2714825"/>
              <a:gd name="connsiteX23" fmla="*/ 209596 w 1688279"/>
              <a:gd name="connsiteY23" fmla="*/ 460933 h 2714825"/>
              <a:gd name="connsiteX24" fmla="*/ 474467 w 1688279"/>
              <a:gd name="connsiteY24" fmla="*/ 83269 h 2714825"/>
              <a:gd name="connsiteX25" fmla="*/ 601098 w 1688279"/>
              <a:gd name="connsiteY25" fmla="*/ 12002 h 2714825"/>
              <a:gd name="connsiteX26" fmla="*/ 691259 w 1688279"/>
              <a:gd name="connsiteY26" fmla="*/ 171935 h 2714825"/>
              <a:gd name="connsiteX27" fmla="*/ 723622 w 1688279"/>
              <a:gd name="connsiteY27" fmla="*/ 397519 h 2714825"/>
              <a:gd name="connsiteX28" fmla="*/ 642689 w 1688279"/>
              <a:gd name="connsiteY28" fmla="*/ 666933 h 2714825"/>
              <a:gd name="connsiteX29" fmla="*/ 447402 w 1688279"/>
              <a:gd name="connsiteY29" fmla="*/ 966485 h 2714825"/>
              <a:gd name="connsiteX30" fmla="*/ 449587 w 1688279"/>
              <a:gd name="connsiteY30" fmla="*/ 1005389 h 2714825"/>
              <a:gd name="connsiteX31" fmla="*/ 819267 w 1688279"/>
              <a:gd name="connsiteY31" fmla="*/ 796634 h 2714825"/>
              <a:gd name="connsiteX32" fmla="*/ 1253975 w 1688279"/>
              <a:gd name="connsiteY32" fmla="*/ 697680 h 2714825"/>
              <a:gd name="connsiteX33" fmla="*/ 1265101 w 1688279"/>
              <a:gd name="connsiteY33" fmla="*/ 703939 h 2714825"/>
              <a:gd name="connsiteX0" fmla="*/ 1265101 w 1688279"/>
              <a:gd name="connsiteY0" fmla="*/ 703939 h 2714825"/>
              <a:gd name="connsiteX1" fmla="*/ 1209840 w 1688279"/>
              <a:gd name="connsiteY1" fmla="*/ 890583 h 2714825"/>
              <a:gd name="connsiteX2" fmla="*/ 1014553 w 1688279"/>
              <a:gd name="connsiteY2" fmla="*/ 1149536 h 2714825"/>
              <a:gd name="connsiteX3" fmla="*/ 766578 w 1688279"/>
              <a:gd name="connsiteY3" fmla="*/ 1359164 h 2714825"/>
              <a:gd name="connsiteX4" fmla="*/ 363217 w 1688279"/>
              <a:gd name="connsiteY4" fmla="*/ 1531537 h 2714825"/>
              <a:gd name="connsiteX5" fmla="*/ 479327 w 1688279"/>
              <a:gd name="connsiteY5" fmla="*/ 1539860 h 2714825"/>
              <a:gd name="connsiteX6" fmla="*/ 1089435 w 1688279"/>
              <a:gd name="connsiteY6" fmla="*/ 1539860 h 2714825"/>
              <a:gd name="connsiteX7" fmla="*/ 1442655 w 1688279"/>
              <a:gd name="connsiteY7" fmla="*/ 1623348 h 2714825"/>
              <a:gd name="connsiteX8" fmla="*/ 1669801 w 1688279"/>
              <a:gd name="connsiteY8" fmla="*/ 1726103 h 2714825"/>
              <a:gd name="connsiteX9" fmla="*/ 1646736 w 1688279"/>
              <a:gd name="connsiteY9" fmla="*/ 1794748 h 2714825"/>
              <a:gd name="connsiteX10" fmla="*/ 1423388 w 1688279"/>
              <a:gd name="connsiteY10" fmla="*/ 1938035 h 2714825"/>
              <a:gd name="connsiteX11" fmla="*/ 1070168 w 1688279"/>
              <a:gd name="connsiteY11" fmla="*/ 2027945 h 2714825"/>
              <a:gd name="connsiteX12" fmla="*/ 790028 w 1688279"/>
              <a:gd name="connsiteY12" fmla="*/ 2016597 h 2714825"/>
              <a:gd name="connsiteX13" fmla="*/ 474772 w 1688279"/>
              <a:gd name="connsiteY13" fmla="*/ 1922939 h 2714825"/>
              <a:gd name="connsiteX14" fmla="*/ 248062 w 1688279"/>
              <a:gd name="connsiteY14" fmla="*/ 1799674 h 2714825"/>
              <a:gd name="connsiteX15" fmla="*/ 221818 w 1688279"/>
              <a:gd name="connsiteY15" fmla="*/ 1846191 h 2714825"/>
              <a:gd name="connsiteX16" fmla="*/ 265044 w 1688279"/>
              <a:gd name="connsiteY16" fmla="*/ 2193233 h 2714825"/>
              <a:gd name="connsiteX17" fmla="*/ 340364 w 1688279"/>
              <a:gd name="connsiteY17" fmla="*/ 2526074 h 2714825"/>
              <a:gd name="connsiteX18" fmla="*/ 374604 w 1688279"/>
              <a:gd name="connsiteY18" fmla="*/ 2631456 h 2714825"/>
              <a:gd name="connsiteX19" fmla="*/ 181773 w 1688279"/>
              <a:gd name="connsiteY19" fmla="*/ 2714825 h 2714825"/>
              <a:gd name="connsiteX20" fmla="*/ 43241 w 1688279"/>
              <a:gd name="connsiteY20" fmla="*/ 2142857 h 2714825"/>
              <a:gd name="connsiteX21" fmla="*/ 183 w 1688279"/>
              <a:gd name="connsiteY21" fmla="*/ 1606228 h 2714825"/>
              <a:gd name="connsiteX22" fmla="*/ 57331 w 1688279"/>
              <a:gd name="connsiteY22" fmla="*/ 877316 h 2714825"/>
              <a:gd name="connsiteX23" fmla="*/ 209596 w 1688279"/>
              <a:gd name="connsiteY23" fmla="*/ 460933 h 2714825"/>
              <a:gd name="connsiteX24" fmla="*/ 474467 w 1688279"/>
              <a:gd name="connsiteY24" fmla="*/ 83269 h 2714825"/>
              <a:gd name="connsiteX25" fmla="*/ 601098 w 1688279"/>
              <a:gd name="connsiteY25" fmla="*/ 12002 h 2714825"/>
              <a:gd name="connsiteX26" fmla="*/ 691259 w 1688279"/>
              <a:gd name="connsiteY26" fmla="*/ 171935 h 2714825"/>
              <a:gd name="connsiteX27" fmla="*/ 723622 w 1688279"/>
              <a:gd name="connsiteY27" fmla="*/ 397519 h 2714825"/>
              <a:gd name="connsiteX28" fmla="*/ 642689 w 1688279"/>
              <a:gd name="connsiteY28" fmla="*/ 666933 h 2714825"/>
              <a:gd name="connsiteX29" fmla="*/ 447402 w 1688279"/>
              <a:gd name="connsiteY29" fmla="*/ 966485 h 2714825"/>
              <a:gd name="connsiteX30" fmla="*/ 449587 w 1688279"/>
              <a:gd name="connsiteY30" fmla="*/ 1005389 h 2714825"/>
              <a:gd name="connsiteX31" fmla="*/ 819267 w 1688279"/>
              <a:gd name="connsiteY31" fmla="*/ 796634 h 2714825"/>
              <a:gd name="connsiteX32" fmla="*/ 1253975 w 1688279"/>
              <a:gd name="connsiteY32" fmla="*/ 697680 h 2714825"/>
              <a:gd name="connsiteX33" fmla="*/ 1265101 w 1688279"/>
              <a:gd name="connsiteY33" fmla="*/ 703939 h 2714825"/>
              <a:gd name="connsiteX0" fmla="*/ 1265270 w 1688448"/>
              <a:gd name="connsiteY0" fmla="*/ 703939 h 2714825"/>
              <a:gd name="connsiteX1" fmla="*/ 1210009 w 1688448"/>
              <a:gd name="connsiteY1" fmla="*/ 890583 h 2714825"/>
              <a:gd name="connsiteX2" fmla="*/ 1014722 w 1688448"/>
              <a:gd name="connsiteY2" fmla="*/ 1149536 h 2714825"/>
              <a:gd name="connsiteX3" fmla="*/ 766747 w 1688448"/>
              <a:gd name="connsiteY3" fmla="*/ 1359164 h 2714825"/>
              <a:gd name="connsiteX4" fmla="*/ 363386 w 1688448"/>
              <a:gd name="connsiteY4" fmla="*/ 1531537 h 2714825"/>
              <a:gd name="connsiteX5" fmla="*/ 479496 w 1688448"/>
              <a:gd name="connsiteY5" fmla="*/ 1539860 h 2714825"/>
              <a:gd name="connsiteX6" fmla="*/ 1089604 w 1688448"/>
              <a:gd name="connsiteY6" fmla="*/ 1539860 h 2714825"/>
              <a:gd name="connsiteX7" fmla="*/ 1442824 w 1688448"/>
              <a:gd name="connsiteY7" fmla="*/ 1623348 h 2714825"/>
              <a:gd name="connsiteX8" fmla="*/ 1669970 w 1688448"/>
              <a:gd name="connsiteY8" fmla="*/ 1726103 h 2714825"/>
              <a:gd name="connsiteX9" fmla="*/ 1646905 w 1688448"/>
              <a:gd name="connsiteY9" fmla="*/ 1794748 h 2714825"/>
              <a:gd name="connsiteX10" fmla="*/ 1423557 w 1688448"/>
              <a:gd name="connsiteY10" fmla="*/ 1938035 h 2714825"/>
              <a:gd name="connsiteX11" fmla="*/ 1070337 w 1688448"/>
              <a:gd name="connsiteY11" fmla="*/ 2027945 h 2714825"/>
              <a:gd name="connsiteX12" fmla="*/ 790197 w 1688448"/>
              <a:gd name="connsiteY12" fmla="*/ 2016597 h 2714825"/>
              <a:gd name="connsiteX13" fmla="*/ 474941 w 1688448"/>
              <a:gd name="connsiteY13" fmla="*/ 1922939 h 2714825"/>
              <a:gd name="connsiteX14" fmla="*/ 248231 w 1688448"/>
              <a:gd name="connsiteY14" fmla="*/ 1799674 h 2714825"/>
              <a:gd name="connsiteX15" fmla="*/ 221987 w 1688448"/>
              <a:gd name="connsiteY15" fmla="*/ 1846191 h 2714825"/>
              <a:gd name="connsiteX16" fmla="*/ 265213 w 1688448"/>
              <a:gd name="connsiteY16" fmla="*/ 2193233 h 2714825"/>
              <a:gd name="connsiteX17" fmla="*/ 340533 w 1688448"/>
              <a:gd name="connsiteY17" fmla="*/ 2526074 h 2714825"/>
              <a:gd name="connsiteX18" fmla="*/ 374773 w 1688448"/>
              <a:gd name="connsiteY18" fmla="*/ 2631456 h 2714825"/>
              <a:gd name="connsiteX19" fmla="*/ 181942 w 1688448"/>
              <a:gd name="connsiteY19" fmla="*/ 2714825 h 2714825"/>
              <a:gd name="connsiteX20" fmla="*/ 32030 w 1688448"/>
              <a:gd name="connsiteY20" fmla="*/ 2155792 h 2714825"/>
              <a:gd name="connsiteX21" fmla="*/ 352 w 1688448"/>
              <a:gd name="connsiteY21" fmla="*/ 1606228 h 2714825"/>
              <a:gd name="connsiteX22" fmla="*/ 57500 w 1688448"/>
              <a:gd name="connsiteY22" fmla="*/ 877316 h 2714825"/>
              <a:gd name="connsiteX23" fmla="*/ 209765 w 1688448"/>
              <a:gd name="connsiteY23" fmla="*/ 460933 h 2714825"/>
              <a:gd name="connsiteX24" fmla="*/ 474636 w 1688448"/>
              <a:gd name="connsiteY24" fmla="*/ 83269 h 2714825"/>
              <a:gd name="connsiteX25" fmla="*/ 601267 w 1688448"/>
              <a:gd name="connsiteY25" fmla="*/ 12002 h 2714825"/>
              <a:gd name="connsiteX26" fmla="*/ 691428 w 1688448"/>
              <a:gd name="connsiteY26" fmla="*/ 171935 h 2714825"/>
              <a:gd name="connsiteX27" fmla="*/ 723791 w 1688448"/>
              <a:gd name="connsiteY27" fmla="*/ 397519 h 2714825"/>
              <a:gd name="connsiteX28" fmla="*/ 642858 w 1688448"/>
              <a:gd name="connsiteY28" fmla="*/ 666933 h 2714825"/>
              <a:gd name="connsiteX29" fmla="*/ 447571 w 1688448"/>
              <a:gd name="connsiteY29" fmla="*/ 966485 h 2714825"/>
              <a:gd name="connsiteX30" fmla="*/ 449756 w 1688448"/>
              <a:gd name="connsiteY30" fmla="*/ 1005389 h 2714825"/>
              <a:gd name="connsiteX31" fmla="*/ 819436 w 1688448"/>
              <a:gd name="connsiteY31" fmla="*/ 796634 h 2714825"/>
              <a:gd name="connsiteX32" fmla="*/ 1254144 w 1688448"/>
              <a:gd name="connsiteY32" fmla="*/ 697680 h 2714825"/>
              <a:gd name="connsiteX33" fmla="*/ 1265270 w 1688448"/>
              <a:gd name="connsiteY33" fmla="*/ 703939 h 2714825"/>
              <a:gd name="connsiteX0" fmla="*/ 1266883 w 1690061"/>
              <a:gd name="connsiteY0" fmla="*/ 703939 h 2714825"/>
              <a:gd name="connsiteX1" fmla="*/ 1211622 w 1690061"/>
              <a:gd name="connsiteY1" fmla="*/ 890583 h 2714825"/>
              <a:gd name="connsiteX2" fmla="*/ 1016335 w 1690061"/>
              <a:gd name="connsiteY2" fmla="*/ 1149536 h 2714825"/>
              <a:gd name="connsiteX3" fmla="*/ 768360 w 1690061"/>
              <a:gd name="connsiteY3" fmla="*/ 1359164 h 2714825"/>
              <a:gd name="connsiteX4" fmla="*/ 364999 w 1690061"/>
              <a:gd name="connsiteY4" fmla="*/ 1531537 h 2714825"/>
              <a:gd name="connsiteX5" fmla="*/ 481109 w 1690061"/>
              <a:gd name="connsiteY5" fmla="*/ 1539860 h 2714825"/>
              <a:gd name="connsiteX6" fmla="*/ 1091217 w 1690061"/>
              <a:gd name="connsiteY6" fmla="*/ 1539860 h 2714825"/>
              <a:gd name="connsiteX7" fmla="*/ 1444437 w 1690061"/>
              <a:gd name="connsiteY7" fmla="*/ 1623348 h 2714825"/>
              <a:gd name="connsiteX8" fmla="*/ 1671583 w 1690061"/>
              <a:gd name="connsiteY8" fmla="*/ 1726103 h 2714825"/>
              <a:gd name="connsiteX9" fmla="*/ 1648518 w 1690061"/>
              <a:gd name="connsiteY9" fmla="*/ 1794748 h 2714825"/>
              <a:gd name="connsiteX10" fmla="*/ 1425170 w 1690061"/>
              <a:gd name="connsiteY10" fmla="*/ 1938035 h 2714825"/>
              <a:gd name="connsiteX11" fmla="*/ 1071950 w 1690061"/>
              <a:gd name="connsiteY11" fmla="*/ 2027945 h 2714825"/>
              <a:gd name="connsiteX12" fmla="*/ 791810 w 1690061"/>
              <a:gd name="connsiteY12" fmla="*/ 2016597 h 2714825"/>
              <a:gd name="connsiteX13" fmla="*/ 476554 w 1690061"/>
              <a:gd name="connsiteY13" fmla="*/ 1922939 h 2714825"/>
              <a:gd name="connsiteX14" fmla="*/ 249844 w 1690061"/>
              <a:gd name="connsiteY14" fmla="*/ 1799674 h 2714825"/>
              <a:gd name="connsiteX15" fmla="*/ 223600 w 1690061"/>
              <a:gd name="connsiteY15" fmla="*/ 1846191 h 2714825"/>
              <a:gd name="connsiteX16" fmla="*/ 266826 w 1690061"/>
              <a:gd name="connsiteY16" fmla="*/ 2193233 h 2714825"/>
              <a:gd name="connsiteX17" fmla="*/ 342146 w 1690061"/>
              <a:gd name="connsiteY17" fmla="*/ 2526074 h 2714825"/>
              <a:gd name="connsiteX18" fmla="*/ 376386 w 1690061"/>
              <a:gd name="connsiteY18" fmla="*/ 2631456 h 2714825"/>
              <a:gd name="connsiteX19" fmla="*/ 183555 w 1690061"/>
              <a:gd name="connsiteY19" fmla="*/ 2714825 h 2714825"/>
              <a:gd name="connsiteX20" fmla="*/ 33643 w 1690061"/>
              <a:gd name="connsiteY20" fmla="*/ 2155792 h 2714825"/>
              <a:gd name="connsiteX21" fmla="*/ 1965 w 1690061"/>
              <a:gd name="connsiteY21" fmla="*/ 1606228 h 2714825"/>
              <a:gd name="connsiteX22" fmla="*/ 59113 w 1690061"/>
              <a:gd name="connsiteY22" fmla="*/ 877316 h 2714825"/>
              <a:gd name="connsiteX23" fmla="*/ 211378 w 1690061"/>
              <a:gd name="connsiteY23" fmla="*/ 460933 h 2714825"/>
              <a:gd name="connsiteX24" fmla="*/ 476249 w 1690061"/>
              <a:gd name="connsiteY24" fmla="*/ 83269 h 2714825"/>
              <a:gd name="connsiteX25" fmla="*/ 602880 w 1690061"/>
              <a:gd name="connsiteY25" fmla="*/ 12002 h 2714825"/>
              <a:gd name="connsiteX26" fmla="*/ 693041 w 1690061"/>
              <a:gd name="connsiteY26" fmla="*/ 171935 h 2714825"/>
              <a:gd name="connsiteX27" fmla="*/ 725404 w 1690061"/>
              <a:gd name="connsiteY27" fmla="*/ 397519 h 2714825"/>
              <a:gd name="connsiteX28" fmla="*/ 644471 w 1690061"/>
              <a:gd name="connsiteY28" fmla="*/ 666933 h 2714825"/>
              <a:gd name="connsiteX29" fmla="*/ 449184 w 1690061"/>
              <a:gd name="connsiteY29" fmla="*/ 966485 h 2714825"/>
              <a:gd name="connsiteX30" fmla="*/ 451369 w 1690061"/>
              <a:gd name="connsiteY30" fmla="*/ 1005389 h 2714825"/>
              <a:gd name="connsiteX31" fmla="*/ 821049 w 1690061"/>
              <a:gd name="connsiteY31" fmla="*/ 796634 h 2714825"/>
              <a:gd name="connsiteX32" fmla="*/ 1255757 w 1690061"/>
              <a:gd name="connsiteY32" fmla="*/ 697680 h 2714825"/>
              <a:gd name="connsiteX33" fmla="*/ 1266883 w 1690061"/>
              <a:gd name="connsiteY33" fmla="*/ 703939 h 27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90061" h="2714825">
                <a:moveTo>
                  <a:pt x="1266883" y="703939"/>
                </a:moveTo>
                <a:cubicBezTo>
                  <a:pt x="1284505" y="729241"/>
                  <a:pt x="1246538" y="824688"/>
                  <a:pt x="1211622" y="890583"/>
                </a:cubicBezTo>
                <a:cubicBezTo>
                  <a:pt x="1171719" y="965893"/>
                  <a:pt x="1090212" y="1071439"/>
                  <a:pt x="1016335" y="1149536"/>
                </a:cubicBezTo>
                <a:cubicBezTo>
                  <a:pt x="942458" y="1227633"/>
                  <a:pt x="876916" y="1295497"/>
                  <a:pt x="768360" y="1359164"/>
                </a:cubicBezTo>
                <a:cubicBezTo>
                  <a:pt x="659804" y="1422831"/>
                  <a:pt x="412874" y="1501422"/>
                  <a:pt x="364999" y="1531537"/>
                </a:cubicBezTo>
                <a:cubicBezTo>
                  <a:pt x="317124" y="1561653"/>
                  <a:pt x="360073" y="1538473"/>
                  <a:pt x="481109" y="1539860"/>
                </a:cubicBezTo>
                <a:cubicBezTo>
                  <a:pt x="602145" y="1541247"/>
                  <a:pt x="930662" y="1525945"/>
                  <a:pt x="1091217" y="1539860"/>
                </a:cubicBezTo>
                <a:cubicBezTo>
                  <a:pt x="1251771" y="1553775"/>
                  <a:pt x="1347709" y="1592308"/>
                  <a:pt x="1444437" y="1623348"/>
                </a:cubicBezTo>
                <a:cubicBezTo>
                  <a:pt x="1541164" y="1654388"/>
                  <a:pt x="1637570" y="1697537"/>
                  <a:pt x="1671583" y="1726103"/>
                </a:cubicBezTo>
                <a:cubicBezTo>
                  <a:pt x="1705597" y="1754670"/>
                  <a:pt x="1689586" y="1759426"/>
                  <a:pt x="1648518" y="1794748"/>
                </a:cubicBezTo>
                <a:cubicBezTo>
                  <a:pt x="1607449" y="1830070"/>
                  <a:pt x="1521265" y="1899169"/>
                  <a:pt x="1425170" y="1938035"/>
                </a:cubicBezTo>
                <a:cubicBezTo>
                  <a:pt x="1329076" y="1976901"/>
                  <a:pt x="1177510" y="2014852"/>
                  <a:pt x="1071950" y="2027945"/>
                </a:cubicBezTo>
                <a:cubicBezTo>
                  <a:pt x="966390" y="2041039"/>
                  <a:pt x="891042" y="2034098"/>
                  <a:pt x="791810" y="2016597"/>
                </a:cubicBezTo>
                <a:cubicBezTo>
                  <a:pt x="692578" y="1999096"/>
                  <a:pt x="566881" y="1959093"/>
                  <a:pt x="476554" y="1922939"/>
                </a:cubicBezTo>
                <a:cubicBezTo>
                  <a:pt x="386226" y="1886786"/>
                  <a:pt x="286019" y="1825932"/>
                  <a:pt x="249844" y="1799674"/>
                </a:cubicBezTo>
                <a:cubicBezTo>
                  <a:pt x="213670" y="1773416"/>
                  <a:pt x="220770" y="1780598"/>
                  <a:pt x="223600" y="1846191"/>
                </a:cubicBezTo>
                <a:cubicBezTo>
                  <a:pt x="226430" y="1911784"/>
                  <a:pt x="247068" y="2079919"/>
                  <a:pt x="266826" y="2193233"/>
                </a:cubicBezTo>
                <a:cubicBezTo>
                  <a:pt x="286584" y="2306547"/>
                  <a:pt x="305619" y="2418135"/>
                  <a:pt x="342146" y="2526074"/>
                </a:cubicBezTo>
                <a:lnTo>
                  <a:pt x="376386" y="2631456"/>
                </a:lnTo>
                <a:cubicBezTo>
                  <a:pt x="306405" y="2681949"/>
                  <a:pt x="250913" y="2694084"/>
                  <a:pt x="183555" y="2714825"/>
                </a:cubicBezTo>
                <a:cubicBezTo>
                  <a:pt x="113268" y="2531170"/>
                  <a:pt x="74705" y="2380957"/>
                  <a:pt x="33643" y="2155792"/>
                </a:cubicBezTo>
                <a:cubicBezTo>
                  <a:pt x="-7419" y="1930627"/>
                  <a:pt x="-384" y="1817151"/>
                  <a:pt x="1965" y="1606228"/>
                </a:cubicBezTo>
                <a:cubicBezTo>
                  <a:pt x="4313" y="1395304"/>
                  <a:pt x="24211" y="1068198"/>
                  <a:pt x="59113" y="877316"/>
                </a:cubicBezTo>
                <a:cubicBezTo>
                  <a:pt x="94015" y="686434"/>
                  <a:pt x="141856" y="593275"/>
                  <a:pt x="211378" y="460933"/>
                </a:cubicBezTo>
                <a:cubicBezTo>
                  <a:pt x="280900" y="328592"/>
                  <a:pt x="410999" y="158091"/>
                  <a:pt x="476249" y="83269"/>
                </a:cubicBezTo>
                <a:cubicBezTo>
                  <a:pt x="541499" y="8447"/>
                  <a:pt x="581710" y="-17739"/>
                  <a:pt x="602880" y="12002"/>
                </a:cubicBezTo>
                <a:cubicBezTo>
                  <a:pt x="624049" y="41743"/>
                  <a:pt x="672621" y="107682"/>
                  <a:pt x="693041" y="171935"/>
                </a:cubicBezTo>
                <a:cubicBezTo>
                  <a:pt x="713462" y="236187"/>
                  <a:pt x="734995" y="309034"/>
                  <a:pt x="725404" y="397519"/>
                </a:cubicBezTo>
                <a:cubicBezTo>
                  <a:pt x="715812" y="486004"/>
                  <a:pt x="690508" y="572105"/>
                  <a:pt x="644471" y="666933"/>
                </a:cubicBezTo>
                <a:cubicBezTo>
                  <a:pt x="598434" y="761760"/>
                  <a:pt x="481368" y="910076"/>
                  <a:pt x="449184" y="966485"/>
                </a:cubicBezTo>
                <a:cubicBezTo>
                  <a:pt x="417000" y="1022894"/>
                  <a:pt x="389392" y="1033697"/>
                  <a:pt x="451369" y="1005389"/>
                </a:cubicBezTo>
                <a:cubicBezTo>
                  <a:pt x="513346" y="977080"/>
                  <a:pt x="686984" y="847920"/>
                  <a:pt x="821049" y="796634"/>
                </a:cubicBezTo>
                <a:cubicBezTo>
                  <a:pt x="955113" y="745350"/>
                  <a:pt x="1216099" y="693993"/>
                  <a:pt x="1255757" y="697680"/>
                </a:cubicBezTo>
                <a:cubicBezTo>
                  <a:pt x="1260714" y="698141"/>
                  <a:pt x="1264366" y="700324"/>
                  <a:pt x="1266883" y="703939"/>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31E3E898-B496-D4AA-326E-8C8AEF38B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909430" flipH="1">
            <a:off x="762495" y="3859315"/>
            <a:ext cx="406320" cy="370916"/>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618490 w 4786397"/>
              <a:gd name="connsiteY0" fmla="*/ 334011 h 4492102"/>
              <a:gd name="connsiteX1" fmla="*/ 3990493 w 4786397"/>
              <a:gd name="connsiteY1" fmla="*/ 118959 h 4492102"/>
              <a:gd name="connsiteX2" fmla="*/ 4762261 w 4786397"/>
              <a:gd name="connsiteY2" fmla="*/ 1434061 h 4492102"/>
              <a:gd name="connsiteX3" fmla="*/ 4477383 w 4786397"/>
              <a:gd name="connsiteY3" fmla="*/ 3337242 h 4492102"/>
              <a:gd name="connsiteX4" fmla="*/ 3446218 w 4786397"/>
              <a:gd name="connsiteY4" fmla="*/ 4373010 h 4492102"/>
              <a:gd name="connsiteX5" fmla="*/ 1100888 w 4786397"/>
              <a:gd name="connsiteY5" fmla="*/ 4185391 h 4492102"/>
              <a:gd name="connsiteX6" fmla="*/ 59712 w 4786397"/>
              <a:gd name="connsiteY6" fmla="*/ 2523820 h 4492102"/>
              <a:gd name="connsiteX7" fmla="*/ 618490 w 4786397"/>
              <a:gd name="connsiteY7" fmla="*/ 334011 h 4492102"/>
              <a:gd name="connsiteX0" fmla="*/ 618490 w 4880845"/>
              <a:gd name="connsiteY0" fmla="*/ 334011 h 4207111"/>
              <a:gd name="connsiteX1" fmla="*/ 3990493 w 4880845"/>
              <a:gd name="connsiteY1" fmla="*/ 118959 h 4207111"/>
              <a:gd name="connsiteX2" fmla="*/ 4762261 w 4880845"/>
              <a:gd name="connsiteY2" fmla="*/ 1434061 h 4207111"/>
              <a:gd name="connsiteX3" fmla="*/ 4477383 w 4880845"/>
              <a:gd name="connsiteY3" fmla="*/ 3337242 h 4207111"/>
              <a:gd name="connsiteX4" fmla="*/ 1100888 w 4880845"/>
              <a:gd name="connsiteY4" fmla="*/ 4185391 h 4207111"/>
              <a:gd name="connsiteX5" fmla="*/ 59712 w 4880845"/>
              <a:gd name="connsiteY5" fmla="*/ 2523820 h 4207111"/>
              <a:gd name="connsiteX6" fmla="*/ 618490 w 4880845"/>
              <a:gd name="connsiteY6" fmla="*/ 334011 h 4207111"/>
              <a:gd name="connsiteX0" fmla="*/ 618490 w 4708128"/>
              <a:gd name="connsiteY0" fmla="*/ 334011 h 4207111"/>
              <a:gd name="connsiteX1" fmla="*/ 3990493 w 4708128"/>
              <a:gd name="connsiteY1" fmla="*/ 118959 h 4207111"/>
              <a:gd name="connsiteX2" fmla="*/ 4477383 w 4708128"/>
              <a:gd name="connsiteY2" fmla="*/ 3337242 h 4207111"/>
              <a:gd name="connsiteX3" fmla="*/ 1100888 w 4708128"/>
              <a:gd name="connsiteY3" fmla="*/ 4185391 h 4207111"/>
              <a:gd name="connsiteX4" fmla="*/ 59712 w 4708128"/>
              <a:gd name="connsiteY4" fmla="*/ 2523820 h 4207111"/>
              <a:gd name="connsiteX5" fmla="*/ 618490 w 4708128"/>
              <a:gd name="connsiteY5" fmla="*/ 334011 h 4207111"/>
              <a:gd name="connsiteX0" fmla="*/ 618490 w 4659985"/>
              <a:gd name="connsiteY0" fmla="*/ 334011 h 4457960"/>
              <a:gd name="connsiteX1" fmla="*/ 3990493 w 4659985"/>
              <a:gd name="connsiteY1" fmla="*/ 118959 h 4457960"/>
              <a:gd name="connsiteX2" fmla="*/ 4477383 w 4659985"/>
              <a:gd name="connsiteY2" fmla="*/ 3337242 h 4457960"/>
              <a:gd name="connsiteX3" fmla="*/ 1750735 w 4659985"/>
              <a:gd name="connsiteY3" fmla="*/ 4436235 h 4457960"/>
              <a:gd name="connsiteX4" fmla="*/ 59712 w 4659985"/>
              <a:gd name="connsiteY4" fmla="*/ 2523820 h 4457960"/>
              <a:gd name="connsiteX5" fmla="*/ 618490 w 4659985"/>
              <a:gd name="connsiteY5" fmla="*/ 334011 h 4457960"/>
              <a:gd name="connsiteX0" fmla="*/ 577306 w 4618801"/>
              <a:gd name="connsiteY0" fmla="*/ 304401 h 4428350"/>
              <a:gd name="connsiteX1" fmla="*/ 3949309 w 4618801"/>
              <a:gd name="connsiteY1" fmla="*/ 89349 h 4428350"/>
              <a:gd name="connsiteX2" fmla="*/ 4436199 w 4618801"/>
              <a:gd name="connsiteY2" fmla="*/ 3307632 h 4428350"/>
              <a:gd name="connsiteX3" fmla="*/ 1709551 w 4618801"/>
              <a:gd name="connsiteY3" fmla="*/ 4406625 h 4428350"/>
              <a:gd name="connsiteX4" fmla="*/ 18528 w 4618801"/>
              <a:gd name="connsiteY4" fmla="*/ 2494210 h 4428350"/>
              <a:gd name="connsiteX5" fmla="*/ 577306 w 4618801"/>
              <a:gd name="connsiteY5" fmla="*/ 304401 h 44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801" h="4428350">
                <a:moveTo>
                  <a:pt x="577306" y="304401"/>
                </a:moveTo>
                <a:cubicBezTo>
                  <a:pt x="692934" y="18127"/>
                  <a:pt x="3258681" y="-93993"/>
                  <a:pt x="3949309" y="89349"/>
                </a:cubicBezTo>
                <a:cubicBezTo>
                  <a:pt x="4592458" y="589887"/>
                  <a:pt x="4809492" y="2588086"/>
                  <a:pt x="4436199" y="3307632"/>
                </a:cubicBezTo>
                <a:cubicBezTo>
                  <a:pt x="4062906" y="4027178"/>
                  <a:pt x="2445829" y="4542195"/>
                  <a:pt x="1709551" y="4406625"/>
                </a:cubicBezTo>
                <a:cubicBezTo>
                  <a:pt x="1145133" y="4098427"/>
                  <a:pt x="130365" y="3123445"/>
                  <a:pt x="18528" y="2494210"/>
                </a:cubicBezTo>
                <a:cubicBezTo>
                  <a:pt x="-109257" y="1817128"/>
                  <a:pt x="461678" y="590675"/>
                  <a:pt x="577306" y="30440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6D4205B1-4F10-BF2D-5996-4B2A8F523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909430" flipH="1">
            <a:off x="755756" y="3875723"/>
            <a:ext cx="406320" cy="370916"/>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618490 w 4786397"/>
              <a:gd name="connsiteY0" fmla="*/ 334011 h 4492102"/>
              <a:gd name="connsiteX1" fmla="*/ 3990493 w 4786397"/>
              <a:gd name="connsiteY1" fmla="*/ 118959 h 4492102"/>
              <a:gd name="connsiteX2" fmla="*/ 4762261 w 4786397"/>
              <a:gd name="connsiteY2" fmla="*/ 1434061 h 4492102"/>
              <a:gd name="connsiteX3" fmla="*/ 4477383 w 4786397"/>
              <a:gd name="connsiteY3" fmla="*/ 3337242 h 4492102"/>
              <a:gd name="connsiteX4" fmla="*/ 3446218 w 4786397"/>
              <a:gd name="connsiteY4" fmla="*/ 4373010 h 4492102"/>
              <a:gd name="connsiteX5" fmla="*/ 1100888 w 4786397"/>
              <a:gd name="connsiteY5" fmla="*/ 4185391 h 4492102"/>
              <a:gd name="connsiteX6" fmla="*/ 59712 w 4786397"/>
              <a:gd name="connsiteY6" fmla="*/ 2523820 h 4492102"/>
              <a:gd name="connsiteX7" fmla="*/ 618490 w 4786397"/>
              <a:gd name="connsiteY7" fmla="*/ 334011 h 4492102"/>
              <a:gd name="connsiteX0" fmla="*/ 618490 w 4880845"/>
              <a:gd name="connsiteY0" fmla="*/ 334011 h 4207111"/>
              <a:gd name="connsiteX1" fmla="*/ 3990493 w 4880845"/>
              <a:gd name="connsiteY1" fmla="*/ 118959 h 4207111"/>
              <a:gd name="connsiteX2" fmla="*/ 4762261 w 4880845"/>
              <a:gd name="connsiteY2" fmla="*/ 1434061 h 4207111"/>
              <a:gd name="connsiteX3" fmla="*/ 4477383 w 4880845"/>
              <a:gd name="connsiteY3" fmla="*/ 3337242 h 4207111"/>
              <a:gd name="connsiteX4" fmla="*/ 1100888 w 4880845"/>
              <a:gd name="connsiteY4" fmla="*/ 4185391 h 4207111"/>
              <a:gd name="connsiteX5" fmla="*/ 59712 w 4880845"/>
              <a:gd name="connsiteY5" fmla="*/ 2523820 h 4207111"/>
              <a:gd name="connsiteX6" fmla="*/ 618490 w 4880845"/>
              <a:gd name="connsiteY6" fmla="*/ 334011 h 4207111"/>
              <a:gd name="connsiteX0" fmla="*/ 618490 w 4708128"/>
              <a:gd name="connsiteY0" fmla="*/ 334011 h 4207111"/>
              <a:gd name="connsiteX1" fmla="*/ 3990493 w 4708128"/>
              <a:gd name="connsiteY1" fmla="*/ 118959 h 4207111"/>
              <a:gd name="connsiteX2" fmla="*/ 4477383 w 4708128"/>
              <a:gd name="connsiteY2" fmla="*/ 3337242 h 4207111"/>
              <a:gd name="connsiteX3" fmla="*/ 1100888 w 4708128"/>
              <a:gd name="connsiteY3" fmla="*/ 4185391 h 4207111"/>
              <a:gd name="connsiteX4" fmla="*/ 59712 w 4708128"/>
              <a:gd name="connsiteY4" fmla="*/ 2523820 h 4207111"/>
              <a:gd name="connsiteX5" fmla="*/ 618490 w 4708128"/>
              <a:gd name="connsiteY5" fmla="*/ 334011 h 4207111"/>
              <a:gd name="connsiteX0" fmla="*/ 618490 w 4659985"/>
              <a:gd name="connsiteY0" fmla="*/ 334011 h 4457960"/>
              <a:gd name="connsiteX1" fmla="*/ 3990493 w 4659985"/>
              <a:gd name="connsiteY1" fmla="*/ 118959 h 4457960"/>
              <a:gd name="connsiteX2" fmla="*/ 4477383 w 4659985"/>
              <a:gd name="connsiteY2" fmla="*/ 3337242 h 4457960"/>
              <a:gd name="connsiteX3" fmla="*/ 1750735 w 4659985"/>
              <a:gd name="connsiteY3" fmla="*/ 4436235 h 4457960"/>
              <a:gd name="connsiteX4" fmla="*/ 59712 w 4659985"/>
              <a:gd name="connsiteY4" fmla="*/ 2523820 h 4457960"/>
              <a:gd name="connsiteX5" fmla="*/ 618490 w 4659985"/>
              <a:gd name="connsiteY5" fmla="*/ 334011 h 4457960"/>
              <a:gd name="connsiteX0" fmla="*/ 577306 w 4618801"/>
              <a:gd name="connsiteY0" fmla="*/ 304401 h 4428350"/>
              <a:gd name="connsiteX1" fmla="*/ 3949309 w 4618801"/>
              <a:gd name="connsiteY1" fmla="*/ 89349 h 4428350"/>
              <a:gd name="connsiteX2" fmla="*/ 4436199 w 4618801"/>
              <a:gd name="connsiteY2" fmla="*/ 3307632 h 4428350"/>
              <a:gd name="connsiteX3" fmla="*/ 1709551 w 4618801"/>
              <a:gd name="connsiteY3" fmla="*/ 4406625 h 4428350"/>
              <a:gd name="connsiteX4" fmla="*/ 18528 w 4618801"/>
              <a:gd name="connsiteY4" fmla="*/ 2494210 h 4428350"/>
              <a:gd name="connsiteX5" fmla="*/ 577306 w 4618801"/>
              <a:gd name="connsiteY5" fmla="*/ 304401 h 44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801" h="4428350">
                <a:moveTo>
                  <a:pt x="577306" y="304401"/>
                </a:moveTo>
                <a:cubicBezTo>
                  <a:pt x="692934" y="18127"/>
                  <a:pt x="3258681" y="-93993"/>
                  <a:pt x="3949309" y="89349"/>
                </a:cubicBezTo>
                <a:cubicBezTo>
                  <a:pt x="4592458" y="589887"/>
                  <a:pt x="4809492" y="2588086"/>
                  <a:pt x="4436199" y="3307632"/>
                </a:cubicBezTo>
                <a:cubicBezTo>
                  <a:pt x="4062906" y="4027178"/>
                  <a:pt x="2445829" y="4542195"/>
                  <a:pt x="1709551" y="4406625"/>
                </a:cubicBezTo>
                <a:cubicBezTo>
                  <a:pt x="1145133" y="4098427"/>
                  <a:pt x="130365" y="3123445"/>
                  <a:pt x="18528" y="2494210"/>
                </a:cubicBezTo>
                <a:cubicBezTo>
                  <a:pt x="-109257" y="1817128"/>
                  <a:pt x="461678" y="590675"/>
                  <a:pt x="577306" y="304401"/>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7" name="Group 36">
            <a:extLst>
              <a:ext uri="{FF2B5EF4-FFF2-40B4-BE49-F238E27FC236}">
                <a16:creationId xmlns:a16="http://schemas.microsoft.com/office/drawing/2014/main" id="{ADF64B15-C5F9-0F9D-EADF-F73530C14F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53494" y="4164985"/>
            <a:ext cx="302742" cy="305631"/>
            <a:chOff x="11244768" y="4075936"/>
            <a:chExt cx="302742" cy="305631"/>
          </a:xfrm>
        </p:grpSpPr>
        <p:sp>
          <p:nvSpPr>
            <p:cNvPr id="38" name="Freeform: Shape 37">
              <a:extLst>
                <a:ext uri="{FF2B5EF4-FFF2-40B4-BE49-F238E27FC236}">
                  <a16:creationId xmlns:a16="http://schemas.microsoft.com/office/drawing/2014/main" id="{349D4ADA-3168-0BB9-DEB6-4D32E1B71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11244768" y="4075936"/>
              <a:ext cx="302742" cy="305631"/>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C2AB37A2-AF4D-2790-99A2-743F576E0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0478977">
              <a:off x="11244768" y="4075936"/>
              <a:ext cx="302742" cy="305631"/>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8214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a:extLst>
              <a:ext uri="{FF2B5EF4-FFF2-40B4-BE49-F238E27FC236}">
                <a16:creationId xmlns:a16="http://schemas.microsoft.com/office/drawing/2014/main" id="{45C67D2B-7E67-B5D3-3EA3-C3D0C51A42FB}"/>
              </a:ext>
            </a:extLst>
          </p:cNvPr>
          <p:cNvPicPr>
            <a:picLocks noGrp="1" noChangeAspect="1"/>
          </p:cNvPicPr>
          <p:nvPr>
            <p:ph sz="half" idx="2"/>
          </p:nvPr>
        </p:nvPicPr>
        <p:blipFill>
          <a:blip r:embed="rId2"/>
          <a:stretch>
            <a:fillRect/>
          </a:stretch>
        </p:blipFill>
        <p:spPr>
          <a:xfrm>
            <a:off x="1320060" y="643466"/>
            <a:ext cx="3941529"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Sisällön paikkamerkki 4">
            <a:extLst>
              <a:ext uri="{FF2B5EF4-FFF2-40B4-BE49-F238E27FC236}">
                <a16:creationId xmlns:a16="http://schemas.microsoft.com/office/drawing/2014/main" id="{F6A30A60-886A-10AD-7832-7BE50953CF09}"/>
              </a:ext>
            </a:extLst>
          </p:cNvPr>
          <p:cNvPicPr>
            <a:picLocks noGrp="1" noChangeAspect="1"/>
          </p:cNvPicPr>
          <p:nvPr>
            <p:ph sz="half" idx="1"/>
          </p:nvPr>
        </p:nvPicPr>
        <p:blipFill>
          <a:blip r:embed="rId3"/>
          <a:stretch>
            <a:fillRect/>
          </a:stretch>
        </p:blipFill>
        <p:spPr>
          <a:xfrm>
            <a:off x="6930410" y="643467"/>
            <a:ext cx="3941529" cy="5571066"/>
          </a:xfrm>
          <a:prstGeom prst="rect">
            <a:avLst/>
          </a:prstGeom>
        </p:spPr>
      </p:pic>
    </p:spTree>
    <p:extLst>
      <p:ext uri="{BB962C8B-B14F-4D97-AF65-F5344CB8AC3E}">
        <p14:creationId xmlns:p14="http://schemas.microsoft.com/office/powerpoint/2010/main" val="789064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7F9F9B13-58CA-61EB-6824-1E049D4496A3}"/>
              </a:ext>
            </a:extLst>
          </p:cNvPr>
          <p:cNvPicPr>
            <a:picLocks noGrp="1" noChangeAspect="1"/>
          </p:cNvPicPr>
          <p:nvPr>
            <p:ph sz="half" idx="1"/>
          </p:nvPr>
        </p:nvPicPr>
        <p:blipFill>
          <a:blip r:embed="rId2"/>
          <a:stretch>
            <a:fillRect/>
          </a:stretch>
        </p:blipFill>
        <p:spPr>
          <a:xfrm>
            <a:off x="1201675" y="643466"/>
            <a:ext cx="4178299"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Sisällön paikkamerkki 5">
            <a:extLst>
              <a:ext uri="{FF2B5EF4-FFF2-40B4-BE49-F238E27FC236}">
                <a16:creationId xmlns:a16="http://schemas.microsoft.com/office/drawing/2014/main" id="{DE0B7AD6-9E38-6BA6-4E74-2BBC8C5BD6C3}"/>
              </a:ext>
            </a:extLst>
          </p:cNvPr>
          <p:cNvPicPr>
            <a:picLocks noGrp="1" noChangeAspect="1"/>
          </p:cNvPicPr>
          <p:nvPr>
            <p:ph sz="half" idx="2"/>
          </p:nvPr>
        </p:nvPicPr>
        <p:blipFill>
          <a:blip r:embed="rId3"/>
          <a:stretch>
            <a:fillRect/>
          </a:stretch>
        </p:blipFill>
        <p:spPr>
          <a:xfrm>
            <a:off x="6812025" y="643467"/>
            <a:ext cx="4178299" cy="5571066"/>
          </a:xfrm>
          <a:prstGeom prst="rect">
            <a:avLst/>
          </a:prstGeom>
        </p:spPr>
      </p:pic>
    </p:spTree>
    <p:extLst>
      <p:ext uri="{BB962C8B-B14F-4D97-AF65-F5344CB8AC3E}">
        <p14:creationId xmlns:p14="http://schemas.microsoft.com/office/powerpoint/2010/main" val="2922451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a:extLst>
              <a:ext uri="{FF2B5EF4-FFF2-40B4-BE49-F238E27FC236}">
                <a16:creationId xmlns:a16="http://schemas.microsoft.com/office/drawing/2014/main" id="{F91BD53F-E20C-BCB3-006E-5124A37BA4AC}"/>
              </a:ext>
            </a:extLst>
          </p:cNvPr>
          <p:cNvPicPr>
            <a:picLocks noGrp="1" noChangeAspect="1"/>
          </p:cNvPicPr>
          <p:nvPr>
            <p:ph sz="half" idx="2"/>
          </p:nvPr>
        </p:nvPicPr>
        <p:blipFill>
          <a:blip r:embed="rId2"/>
          <a:stretch>
            <a:fillRect/>
          </a:stretch>
        </p:blipFill>
        <p:spPr>
          <a:xfrm>
            <a:off x="1069362" y="643466"/>
            <a:ext cx="4442925"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Sisällön paikkamerkki 4">
            <a:extLst>
              <a:ext uri="{FF2B5EF4-FFF2-40B4-BE49-F238E27FC236}">
                <a16:creationId xmlns:a16="http://schemas.microsoft.com/office/drawing/2014/main" id="{CE35705C-4051-20E2-C8CE-2BBCD1563898}"/>
              </a:ext>
            </a:extLst>
          </p:cNvPr>
          <p:cNvPicPr>
            <a:picLocks noGrp="1" noChangeAspect="1"/>
          </p:cNvPicPr>
          <p:nvPr>
            <p:ph sz="half" idx="1"/>
          </p:nvPr>
        </p:nvPicPr>
        <p:blipFill>
          <a:blip r:embed="rId3"/>
          <a:stretch>
            <a:fillRect/>
          </a:stretch>
        </p:blipFill>
        <p:spPr>
          <a:xfrm>
            <a:off x="6930410" y="643467"/>
            <a:ext cx="3941529" cy="5571066"/>
          </a:xfrm>
          <a:prstGeom prst="rect">
            <a:avLst/>
          </a:prstGeom>
        </p:spPr>
      </p:pic>
    </p:spTree>
    <p:extLst>
      <p:ext uri="{BB962C8B-B14F-4D97-AF65-F5344CB8AC3E}">
        <p14:creationId xmlns:p14="http://schemas.microsoft.com/office/powerpoint/2010/main" val="58199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a:extLst>
              <a:ext uri="{FF2B5EF4-FFF2-40B4-BE49-F238E27FC236}">
                <a16:creationId xmlns:a16="http://schemas.microsoft.com/office/drawing/2014/main" id="{33C01CDC-780B-F93A-1933-669E7383074A}"/>
              </a:ext>
            </a:extLst>
          </p:cNvPr>
          <p:cNvPicPr>
            <a:picLocks noGrp="1" noChangeAspect="1"/>
          </p:cNvPicPr>
          <p:nvPr>
            <p:ph sz="half" idx="2"/>
          </p:nvPr>
        </p:nvPicPr>
        <p:blipFill>
          <a:blip r:embed="rId2"/>
          <a:stretch>
            <a:fillRect/>
          </a:stretch>
        </p:blipFill>
        <p:spPr>
          <a:xfrm>
            <a:off x="1139001" y="643466"/>
            <a:ext cx="4303648"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Sisällön paikkamerkki 4">
            <a:extLst>
              <a:ext uri="{FF2B5EF4-FFF2-40B4-BE49-F238E27FC236}">
                <a16:creationId xmlns:a16="http://schemas.microsoft.com/office/drawing/2014/main" id="{B2903130-6A8E-1625-D41C-38AB4568C01D}"/>
              </a:ext>
            </a:extLst>
          </p:cNvPr>
          <p:cNvPicPr>
            <a:picLocks noGrp="1" noChangeAspect="1"/>
          </p:cNvPicPr>
          <p:nvPr>
            <p:ph sz="half" idx="1"/>
          </p:nvPr>
        </p:nvPicPr>
        <p:blipFill>
          <a:blip r:embed="rId3"/>
          <a:stretch>
            <a:fillRect/>
          </a:stretch>
        </p:blipFill>
        <p:spPr>
          <a:xfrm>
            <a:off x="6951301" y="643467"/>
            <a:ext cx="3899746" cy="5571066"/>
          </a:xfrm>
          <a:prstGeom prst="rect">
            <a:avLst/>
          </a:prstGeom>
        </p:spPr>
      </p:pic>
    </p:spTree>
    <p:extLst>
      <p:ext uri="{BB962C8B-B14F-4D97-AF65-F5344CB8AC3E}">
        <p14:creationId xmlns:p14="http://schemas.microsoft.com/office/powerpoint/2010/main" val="4144460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EF420CD0-9E49-4D43-1BB9-FEBCF815008E}"/>
              </a:ext>
            </a:extLst>
          </p:cNvPr>
          <p:cNvPicPr>
            <a:picLocks noGrp="1" noChangeAspect="1"/>
          </p:cNvPicPr>
          <p:nvPr>
            <p:ph sz="half" idx="1"/>
          </p:nvPr>
        </p:nvPicPr>
        <p:blipFill>
          <a:blip r:embed="rId2"/>
          <a:stretch>
            <a:fillRect/>
          </a:stretch>
        </p:blipFill>
        <p:spPr>
          <a:xfrm>
            <a:off x="1320060" y="643466"/>
            <a:ext cx="3941529"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Sisällön paikkamerkki 5">
            <a:extLst>
              <a:ext uri="{FF2B5EF4-FFF2-40B4-BE49-F238E27FC236}">
                <a16:creationId xmlns:a16="http://schemas.microsoft.com/office/drawing/2014/main" id="{2CB7FC31-C300-24C0-4DEA-CE9D967AF34A}"/>
              </a:ext>
            </a:extLst>
          </p:cNvPr>
          <p:cNvPicPr>
            <a:picLocks noGrp="1" noChangeAspect="1"/>
          </p:cNvPicPr>
          <p:nvPr>
            <p:ph sz="half" idx="2"/>
          </p:nvPr>
        </p:nvPicPr>
        <p:blipFill>
          <a:blip r:embed="rId3"/>
          <a:stretch>
            <a:fillRect/>
          </a:stretch>
        </p:blipFill>
        <p:spPr>
          <a:xfrm>
            <a:off x="7334312" y="643467"/>
            <a:ext cx="3133724" cy="5571066"/>
          </a:xfrm>
          <a:prstGeom prst="rect">
            <a:avLst/>
          </a:prstGeom>
        </p:spPr>
      </p:pic>
    </p:spTree>
    <p:extLst>
      <p:ext uri="{BB962C8B-B14F-4D97-AF65-F5344CB8AC3E}">
        <p14:creationId xmlns:p14="http://schemas.microsoft.com/office/powerpoint/2010/main" val="233715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descr="Kuva, joka sisältää kohteen puku, jalkineet, henkilö, asuste&#10;&#10;Kuvaus luotu automaattisesti">
            <a:extLst>
              <a:ext uri="{FF2B5EF4-FFF2-40B4-BE49-F238E27FC236}">
                <a16:creationId xmlns:a16="http://schemas.microsoft.com/office/drawing/2014/main" id="{2343DCEC-4C10-9686-56AB-634E8263F121}"/>
              </a:ext>
            </a:extLst>
          </p:cNvPr>
          <p:cNvPicPr>
            <a:picLocks noGrp="1" noChangeAspect="1"/>
          </p:cNvPicPr>
          <p:nvPr>
            <p:ph sz="half" idx="2"/>
          </p:nvPr>
        </p:nvPicPr>
        <p:blipFill>
          <a:blip r:embed="rId2"/>
          <a:stretch>
            <a:fillRect/>
          </a:stretch>
        </p:blipFill>
        <p:spPr>
          <a:xfrm>
            <a:off x="1139001" y="643466"/>
            <a:ext cx="4303648" cy="5571066"/>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Sisällön paikkamerkki 4" descr="Kuva, joka sisältää kohteen vaate, Ihmisen kasvot, jalkineet, nainen&#10;&#10;Kuvaus luotu automaattisesti">
            <a:extLst>
              <a:ext uri="{FF2B5EF4-FFF2-40B4-BE49-F238E27FC236}">
                <a16:creationId xmlns:a16="http://schemas.microsoft.com/office/drawing/2014/main" id="{D1581657-E327-43D1-8738-D9859365A04E}"/>
              </a:ext>
            </a:extLst>
          </p:cNvPr>
          <p:cNvPicPr>
            <a:picLocks noGrp="1" noChangeAspect="1"/>
          </p:cNvPicPr>
          <p:nvPr>
            <p:ph sz="half" idx="1"/>
          </p:nvPr>
        </p:nvPicPr>
        <p:blipFill>
          <a:blip r:embed="rId3"/>
          <a:stretch>
            <a:fillRect/>
          </a:stretch>
        </p:blipFill>
        <p:spPr>
          <a:xfrm>
            <a:off x="6839880" y="643467"/>
            <a:ext cx="4122588" cy="5571066"/>
          </a:xfrm>
          <a:prstGeom prst="rect">
            <a:avLst/>
          </a:prstGeom>
        </p:spPr>
      </p:pic>
    </p:spTree>
    <p:extLst>
      <p:ext uri="{BB962C8B-B14F-4D97-AF65-F5344CB8AC3E}">
        <p14:creationId xmlns:p14="http://schemas.microsoft.com/office/powerpoint/2010/main" val="347834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isällön paikkamerkki 6">
            <a:extLst>
              <a:ext uri="{FF2B5EF4-FFF2-40B4-BE49-F238E27FC236}">
                <a16:creationId xmlns:a16="http://schemas.microsoft.com/office/drawing/2014/main" id="{20FE6F51-4990-2186-DE38-94B8A26E9F98}"/>
              </a:ext>
            </a:extLst>
          </p:cNvPr>
          <p:cNvPicPr>
            <a:picLocks noGrp="1" noChangeAspect="1"/>
          </p:cNvPicPr>
          <p:nvPr>
            <p:ph sz="half" idx="2"/>
          </p:nvPr>
        </p:nvPicPr>
        <p:blipFill>
          <a:blip r:embed="rId2"/>
          <a:stretch>
            <a:fillRect/>
          </a:stretch>
        </p:blipFill>
        <p:spPr>
          <a:xfrm>
            <a:off x="1034543" y="643466"/>
            <a:ext cx="4512563" cy="5571066"/>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Sisällön paikkamerkki 4">
            <a:extLst>
              <a:ext uri="{FF2B5EF4-FFF2-40B4-BE49-F238E27FC236}">
                <a16:creationId xmlns:a16="http://schemas.microsoft.com/office/drawing/2014/main" id="{9E80134A-6643-EDA6-F0ED-20AE32F43179}"/>
              </a:ext>
            </a:extLst>
          </p:cNvPr>
          <p:cNvPicPr>
            <a:picLocks noGrp="1" noChangeAspect="1"/>
          </p:cNvPicPr>
          <p:nvPr>
            <p:ph sz="half" idx="1"/>
          </p:nvPr>
        </p:nvPicPr>
        <p:blipFill>
          <a:blip r:embed="rId3"/>
          <a:stretch>
            <a:fillRect/>
          </a:stretch>
        </p:blipFill>
        <p:spPr>
          <a:xfrm>
            <a:off x="6916482" y="643467"/>
            <a:ext cx="3969384" cy="5571066"/>
          </a:xfrm>
          <a:prstGeom prst="rect">
            <a:avLst/>
          </a:prstGeom>
        </p:spPr>
      </p:pic>
    </p:spTree>
    <p:extLst>
      <p:ext uri="{BB962C8B-B14F-4D97-AF65-F5344CB8AC3E}">
        <p14:creationId xmlns:p14="http://schemas.microsoft.com/office/powerpoint/2010/main" val="2873854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EDE6704-B978-0C57-7B0B-9385CA2C64BF}"/>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a:t>Suomalaisia huippumuotoilijoita 1950-luvulta</a:t>
            </a:r>
          </a:p>
        </p:txBody>
      </p:sp>
      <p:sp>
        <p:nvSpPr>
          <p:cNvPr id="3" name="Sisällön paikkamerkki 2">
            <a:extLst>
              <a:ext uri="{FF2B5EF4-FFF2-40B4-BE49-F238E27FC236}">
                <a16:creationId xmlns:a16="http://schemas.microsoft.com/office/drawing/2014/main" id="{E10128CC-8750-EDEB-EA92-35CA395AE46C}"/>
              </a:ext>
            </a:extLst>
          </p:cNvPr>
          <p:cNvSpPr>
            <a:spLocks noGrp="1"/>
          </p:cNvSpPr>
          <p:nvPr>
            <p:ph sz="half" idx="1"/>
          </p:nvPr>
        </p:nvSpPr>
        <p:spPr>
          <a:xfrm>
            <a:off x="838200" y="1825625"/>
            <a:ext cx="4152774" cy="4303464"/>
          </a:xfrm>
        </p:spPr>
        <p:txBody>
          <a:bodyPr vert="horz" lIns="91440" tIns="45720" rIns="91440" bIns="45720" rtlCol="0">
            <a:normAutofit/>
          </a:bodyPr>
          <a:lstStyle/>
          <a:p>
            <a:r>
              <a:rPr lang="en-US" sz="1700"/>
              <a:t>1950-luvulla muotoilussa korostui käsin tekeminen ja kyseisen aikakauden parhaita muotoilijoita voidaankin pitää erittäin taitavina käsityöläisinä. </a:t>
            </a:r>
          </a:p>
          <a:p>
            <a:r>
              <a:rPr lang="en-US" sz="1700"/>
              <a:t>Heille oli tärkeää tuntea käyttämiensä materiaalien käyttäytyminen sekä ominaisuudet ja tämä tieto kertyi nimenomaan omien kokemusten kautta. </a:t>
            </a:r>
          </a:p>
          <a:p>
            <a:r>
              <a:rPr lang="en-US" sz="1700"/>
              <a:t>Muotoilu oli siis aivan toisenlaista kuin nykyään, koska tuolloin ei ollut käytettävissä tietokoneavusteisia ohjelmistoja, joiden avulla muotoilun suunnittelu tapahtuu nappia painamalla. </a:t>
            </a:r>
          </a:p>
          <a:p>
            <a:r>
              <a:rPr lang="en-US" sz="1700"/>
              <a:t>Suomalaiselle muotoilulle on tyypillistä pelkistetty ja moderni skandinaavinen ilme.</a:t>
            </a:r>
          </a:p>
        </p:txBody>
      </p:sp>
      <p:pic>
        <p:nvPicPr>
          <p:cNvPr id="5" name="Sisällön paikkamerkki 4">
            <a:extLst>
              <a:ext uri="{FF2B5EF4-FFF2-40B4-BE49-F238E27FC236}">
                <a16:creationId xmlns:a16="http://schemas.microsoft.com/office/drawing/2014/main" id="{B0F59D38-6F1A-A25F-8B55-002EE7C3DBB7}"/>
              </a:ext>
            </a:extLst>
          </p:cNvPr>
          <p:cNvPicPr>
            <a:picLocks noGrp="1" noChangeAspect="1"/>
          </p:cNvPicPr>
          <p:nvPr>
            <p:ph sz="half" idx="2"/>
          </p:nvPr>
        </p:nvPicPr>
        <p:blipFill rotWithShape="1">
          <a:blip r:embed="rId2"/>
          <a:srcRect r="2" b="3224"/>
          <a:stretch/>
        </p:blipFill>
        <p:spPr>
          <a:xfrm>
            <a:off x="5183500" y="1904282"/>
            <a:ext cx="6170299" cy="4224808"/>
          </a:xfrm>
          <a:prstGeom prst="rect">
            <a:avLst/>
          </a:prstGeom>
        </p:spPr>
      </p:pic>
    </p:spTree>
    <p:extLst>
      <p:ext uri="{BB962C8B-B14F-4D97-AF65-F5344CB8AC3E}">
        <p14:creationId xmlns:p14="http://schemas.microsoft.com/office/powerpoint/2010/main" val="45068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DB6CD61D-F94B-039F-4B28-C4DC6FCC3979}"/>
              </a:ext>
            </a:extLst>
          </p:cNvPr>
          <p:cNvPicPr>
            <a:picLocks noGrp="1" noChangeAspect="1"/>
          </p:cNvPicPr>
          <p:nvPr>
            <p:ph sz="half" idx="1"/>
          </p:nvPr>
        </p:nvPicPr>
        <p:blipFill>
          <a:blip r:embed="rId2"/>
          <a:stretch>
            <a:fillRect/>
          </a:stretch>
        </p:blipFill>
        <p:spPr>
          <a:xfrm>
            <a:off x="1520487" y="643467"/>
            <a:ext cx="3537626" cy="5571066"/>
          </a:xfrm>
          <a:prstGeom prst="rect">
            <a:avLst/>
          </a:prstGeom>
        </p:spPr>
      </p:pic>
      <p:pic>
        <p:nvPicPr>
          <p:cNvPr id="6" name="Sisällön paikkamerkki 5">
            <a:extLst>
              <a:ext uri="{FF2B5EF4-FFF2-40B4-BE49-F238E27FC236}">
                <a16:creationId xmlns:a16="http://schemas.microsoft.com/office/drawing/2014/main" id="{4D5ACF53-27E7-CE23-AAEC-C50305E51844}"/>
              </a:ext>
            </a:extLst>
          </p:cNvPr>
          <p:cNvPicPr>
            <a:picLocks noGrp="1" noChangeAspect="1"/>
          </p:cNvPicPr>
          <p:nvPr>
            <p:ph sz="half" idx="2"/>
          </p:nvPr>
        </p:nvPicPr>
        <p:blipFill>
          <a:blip r:embed="rId3"/>
          <a:stretch>
            <a:fillRect/>
          </a:stretch>
        </p:blipFill>
        <p:spPr>
          <a:xfrm>
            <a:off x="6994609" y="643467"/>
            <a:ext cx="3816179" cy="5571066"/>
          </a:xfrm>
          <a:prstGeom prst="rect">
            <a:avLst/>
          </a:prstGeom>
        </p:spPr>
      </p:pic>
    </p:spTree>
    <p:extLst>
      <p:ext uri="{BB962C8B-B14F-4D97-AF65-F5344CB8AC3E}">
        <p14:creationId xmlns:p14="http://schemas.microsoft.com/office/powerpoint/2010/main" val="2660908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536A9A8D-74F3-9E41-79A5-B487E91B1A4A}"/>
              </a:ext>
            </a:extLst>
          </p:cNvPr>
          <p:cNvPicPr>
            <a:picLocks noGrp="1" noChangeAspect="1"/>
          </p:cNvPicPr>
          <p:nvPr>
            <p:ph sz="half" idx="1"/>
          </p:nvPr>
        </p:nvPicPr>
        <p:blipFill>
          <a:blip r:embed="rId2"/>
          <a:stretch>
            <a:fillRect/>
          </a:stretch>
        </p:blipFill>
        <p:spPr>
          <a:xfrm>
            <a:off x="809296" y="1123527"/>
            <a:ext cx="1910992" cy="4604800"/>
          </a:xfrm>
          <a:prstGeom prst="rect">
            <a:avLst/>
          </a:prstGeom>
        </p:spPr>
      </p:pic>
      <p:cxnSp>
        <p:nvCxnSpPr>
          <p:cNvPr id="13" name="Straight Connector 12">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Kuva 7">
            <a:extLst>
              <a:ext uri="{FF2B5EF4-FFF2-40B4-BE49-F238E27FC236}">
                <a16:creationId xmlns:a16="http://schemas.microsoft.com/office/drawing/2014/main" id="{B89BC927-C431-3E90-08C3-5C71C19FA464}"/>
              </a:ext>
            </a:extLst>
          </p:cNvPr>
          <p:cNvPicPr>
            <a:picLocks noChangeAspect="1"/>
          </p:cNvPicPr>
          <p:nvPr/>
        </p:nvPicPr>
        <p:blipFill>
          <a:blip r:embed="rId3"/>
          <a:stretch>
            <a:fillRect/>
          </a:stretch>
        </p:blipFill>
        <p:spPr>
          <a:xfrm>
            <a:off x="3506615" y="1123527"/>
            <a:ext cx="2256352" cy="4604800"/>
          </a:xfrm>
          <a:prstGeom prst="rect">
            <a:avLst/>
          </a:prstGeom>
        </p:spPr>
      </p:pic>
      <p:cxnSp>
        <p:nvCxnSpPr>
          <p:cNvPr id="15" name="Straight Connector 14">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Sisällön paikkamerkki 5">
            <a:extLst>
              <a:ext uri="{FF2B5EF4-FFF2-40B4-BE49-F238E27FC236}">
                <a16:creationId xmlns:a16="http://schemas.microsoft.com/office/drawing/2014/main" id="{40A75EA8-66C3-5D3B-33DB-00964EFE9678}"/>
              </a:ext>
            </a:extLst>
          </p:cNvPr>
          <p:cNvPicPr>
            <a:picLocks noGrp="1" noChangeAspect="1"/>
          </p:cNvPicPr>
          <p:nvPr>
            <p:ph sz="half" idx="2"/>
          </p:nvPr>
        </p:nvPicPr>
        <p:blipFill>
          <a:blip r:embed="rId4"/>
          <a:stretch>
            <a:fillRect/>
          </a:stretch>
        </p:blipFill>
        <p:spPr>
          <a:xfrm>
            <a:off x="6235726" y="1441183"/>
            <a:ext cx="2560320" cy="3969488"/>
          </a:xfrm>
          <a:prstGeom prst="rect">
            <a:avLst/>
          </a:prstGeom>
        </p:spPr>
      </p:pic>
      <p:cxnSp>
        <p:nvCxnSpPr>
          <p:cNvPr id="17" name="Straight Connector 16">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Kuva 6">
            <a:extLst>
              <a:ext uri="{FF2B5EF4-FFF2-40B4-BE49-F238E27FC236}">
                <a16:creationId xmlns:a16="http://schemas.microsoft.com/office/drawing/2014/main" id="{B01A2EF9-3D95-AC28-466A-6A7269BFE26B}"/>
              </a:ext>
            </a:extLst>
          </p:cNvPr>
          <p:cNvPicPr>
            <a:picLocks noChangeAspect="1"/>
          </p:cNvPicPr>
          <p:nvPr/>
        </p:nvPicPr>
        <p:blipFill>
          <a:blip r:embed="rId5"/>
          <a:stretch>
            <a:fillRect/>
          </a:stretch>
        </p:blipFill>
        <p:spPr>
          <a:xfrm>
            <a:off x="9120662" y="1616513"/>
            <a:ext cx="2560320" cy="3618827"/>
          </a:xfrm>
          <a:prstGeom prst="rect">
            <a:avLst/>
          </a:prstGeom>
        </p:spPr>
      </p:pic>
    </p:spTree>
    <p:extLst>
      <p:ext uri="{BB962C8B-B14F-4D97-AF65-F5344CB8AC3E}">
        <p14:creationId xmlns:p14="http://schemas.microsoft.com/office/powerpoint/2010/main" val="277964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a:extLst>
              <a:ext uri="{FF2B5EF4-FFF2-40B4-BE49-F238E27FC236}">
                <a16:creationId xmlns:a16="http://schemas.microsoft.com/office/drawing/2014/main" id="{4112B75E-E19D-3BEF-8331-5A04D27FDA85}"/>
              </a:ext>
            </a:extLst>
          </p:cNvPr>
          <p:cNvPicPr>
            <a:picLocks noGrp="1" noChangeAspect="1"/>
          </p:cNvPicPr>
          <p:nvPr>
            <p:ph sz="half" idx="2"/>
          </p:nvPr>
        </p:nvPicPr>
        <p:blipFill rotWithShape="1">
          <a:blip r:embed="rId2"/>
          <a:srcRect r="6588" b="-1"/>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3674EED1-ABA5-977A-9D4E-02A317E54A4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Mitä ergonomia on?</a:t>
            </a:r>
            <a:br>
              <a:rPr lang="en-US" sz="4000"/>
            </a:br>
            <a:endParaRPr lang="en-US" sz="4000"/>
          </a:p>
        </p:txBody>
      </p:sp>
      <p:sp>
        <p:nvSpPr>
          <p:cNvPr id="3" name="Sisällön paikkamerkki 2">
            <a:extLst>
              <a:ext uri="{FF2B5EF4-FFF2-40B4-BE49-F238E27FC236}">
                <a16:creationId xmlns:a16="http://schemas.microsoft.com/office/drawing/2014/main" id="{CA8AA69D-FD28-D8D2-463A-6C25B3397A4E}"/>
              </a:ext>
            </a:extLst>
          </p:cNvPr>
          <p:cNvSpPr>
            <a:spLocks noGrp="1"/>
          </p:cNvSpPr>
          <p:nvPr>
            <p:ph sz="half" idx="1"/>
          </p:nvPr>
        </p:nvSpPr>
        <p:spPr>
          <a:xfrm>
            <a:off x="526474" y="1385455"/>
            <a:ext cx="4475017" cy="4752109"/>
          </a:xfrm>
        </p:spPr>
        <p:txBody>
          <a:bodyPr vert="horz" lIns="91440" tIns="45720" rIns="91440" bIns="45720" rtlCol="0">
            <a:normAutofit fontScale="77500" lnSpcReduction="20000"/>
          </a:bodyPr>
          <a:lstStyle/>
          <a:p>
            <a:endParaRPr lang="en-US" sz="1400" dirty="0"/>
          </a:p>
          <a:p>
            <a:r>
              <a:rPr lang="en-US" dirty="0" err="1"/>
              <a:t>Ergonomiaa</a:t>
            </a:r>
            <a:r>
              <a:rPr lang="en-US" dirty="0"/>
              <a:t> </a:t>
            </a:r>
            <a:r>
              <a:rPr lang="en-US" dirty="0" err="1"/>
              <a:t>voidaan</a:t>
            </a:r>
            <a:r>
              <a:rPr lang="en-US" dirty="0"/>
              <a:t> </a:t>
            </a:r>
            <a:r>
              <a:rPr lang="en-US" dirty="0" err="1"/>
              <a:t>kutsua</a:t>
            </a:r>
            <a:r>
              <a:rPr lang="en-US" dirty="0"/>
              <a:t> </a:t>
            </a:r>
            <a:r>
              <a:rPr lang="en-US" dirty="0" err="1"/>
              <a:t>toiminnaksi</a:t>
            </a:r>
            <a:r>
              <a:rPr lang="en-US" dirty="0"/>
              <a:t>, </a:t>
            </a:r>
            <a:r>
              <a:rPr lang="en-US" dirty="0" err="1"/>
              <a:t>jonka</a:t>
            </a:r>
            <a:r>
              <a:rPr lang="en-US" dirty="0"/>
              <a:t> </a:t>
            </a:r>
            <a:r>
              <a:rPr lang="en-US" dirty="0" err="1"/>
              <a:t>kautta</a:t>
            </a:r>
            <a:r>
              <a:rPr lang="en-US" dirty="0"/>
              <a:t> </a:t>
            </a:r>
            <a:r>
              <a:rPr lang="en-US" dirty="0" err="1"/>
              <a:t>pyritään</a:t>
            </a:r>
            <a:r>
              <a:rPr lang="en-US" dirty="0"/>
              <a:t> </a:t>
            </a:r>
            <a:r>
              <a:rPr lang="en-US" dirty="0" err="1"/>
              <a:t>kehittämään</a:t>
            </a:r>
            <a:r>
              <a:rPr lang="en-US" dirty="0"/>
              <a:t> </a:t>
            </a:r>
            <a:r>
              <a:rPr lang="en-US" dirty="0" err="1"/>
              <a:t>tekniikan</a:t>
            </a:r>
            <a:r>
              <a:rPr lang="en-US" dirty="0"/>
              <a:t> ja </a:t>
            </a:r>
            <a:r>
              <a:rPr lang="en-US" dirty="0" err="1"/>
              <a:t>ihmisen</a:t>
            </a:r>
            <a:r>
              <a:rPr lang="en-US" dirty="0"/>
              <a:t> </a:t>
            </a:r>
            <a:r>
              <a:rPr lang="en-US" dirty="0" err="1"/>
              <a:t>välistä</a:t>
            </a:r>
            <a:r>
              <a:rPr lang="en-US" dirty="0"/>
              <a:t> </a:t>
            </a:r>
            <a:r>
              <a:rPr lang="en-US" dirty="0" err="1"/>
              <a:t>vuorovaikutusta</a:t>
            </a:r>
            <a:r>
              <a:rPr lang="en-US" dirty="0"/>
              <a:t>. </a:t>
            </a:r>
          </a:p>
          <a:p>
            <a:r>
              <a:rPr lang="en-US" dirty="0" err="1"/>
              <a:t>Toiminnan</a:t>
            </a:r>
            <a:r>
              <a:rPr lang="en-US" dirty="0"/>
              <a:t> </a:t>
            </a:r>
            <a:r>
              <a:rPr lang="en-US" dirty="0" err="1"/>
              <a:t>tavoitteena</a:t>
            </a:r>
            <a:r>
              <a:rPr lang="en-US" dirty="0"/>
              <a:t> on </a:t>
            </a:r>
            <a:r>
              <a:rPr lang="en-US" dirty="0" err="1"/>
              <a:t>tuotteiden</a:t>
            </a:r>
            <a:r>
              <a:rPr lang="en-US" dirty="0"/>
              <a:t> </a:t>
            </a:r>
            <a:r>
              <a:rPr lang="en-US" dirty="0" err="1"/>
              <a:t>käyttäjien</a:t>
            </a:r>
            <a:r>
              <a:rPr lang="en-US" dirty="0"/>
              <a:t> </a:t>
            </a:r>
            <a:r>
              <a:rPr lang="en-US" dirty="0" err="1"/>
              <a:t>turvallisuuden</a:t>
            </a:r>
            <a:r>
              <a:rPr lang="en-US" dirty="0"/>
              <a:t> </a:t>
            </a:r>
            <a:r>
              <a:rPr lang="en-US" dirty="0" err="1"/>
              <a:t>sekä</a:t>
            </a:r>
            <a:r>
              <a:rPr lang="en-US" dirty="0"/>
              <a:t> </a:t>
            </a:r>
            <a:r>
              <a:rPr lang="en-US" dirty="0" err="1"/>
              <a:t>terveyden</a:t>
            </a:r>
            <a:r>
              <a:rPr lang="en-US" dirty="0"/>
              <a:t> </a:t>
            </a:r>
            <a:r>
              <a:rPr lang="en-US" dirty="0" err="1"/>
              <a:t>takaaminen</a:t>
            </a:r>
            <a:r>
              <a:rPr lang="en-US" dirty="0"/>
              <a:t>. </a:t>
            </a:r>
            <a:r>
              <a:rPr lang="en-US" dirty="0" err="1"/>
              <a:t>Lisäksi</a:t>
            </a:r>
            <a:r>
              <a:rPr lang="en-US" dirty="0"/>
              <a:t> </a:t>
            </a:r>
            <a:r>
              <a:rPr lang="en-US" dirty="0" err="1"/>
              <a:t>pyritään</a:t>
            </a:r>
            <a:r>
              <a:rPr lang="en-US" dirty="0"/>
              <a:t> </a:t>
            </a:r>
            <a:r>
              <a:rPr lang="en-US" dirty="0" err="1"/>
              <a:t>takaamaan</a:t>
            </a:r>
            <a:r>
              <a:rPr lang="en-US" dirty="0"/>
              <a:t> </a:t>
            </a:r>
            <a:r>
              <a:rPr lang="en-US" dirty="0" err="1"/>
              <a:t>järjestelmien</a:t>
            </a:r>
            <a:r>
              <a:rPr lang="en-US" dirty="0"/>
              <a:t> </a:t>
            </a:r>
            <a:r>
              <a:rPr lang="en-US" dirty="0" err="1"/>
              <a:t>tehokas</a:t>
            </a:r>
            <a:r>
              <a:rPr lang="en-US" dirty="0"/>
              <a:t> </a:t>
            </a:r>
            <a:r>
              <a:rPr lang="en-US" dirty="0" err="1"/>
              <a:t>sekä</a:t>
            </a:r>
            <a:r>
              <a:rPr lang="en-US" dirty="0"/>
              <a:t> </a:t>
            </a:r>
            <a:r>
              <a:rPr lang="en-US" dirty="0" err="1"/>
              <a:t>häiriötön</a:t>
            </a:r>
            <a:r>
              <a:rPr lang="en-US" dirty="0"/>
              <a:t> </a:t>
            </a:r>
            <a:r>
              <a:rPr lang="en-US" dirty="0" err="1"/>
              <a:t>toiminta</a:t>
            </a:r>
            <a:r>
              <a:rPr lang="en-US" dirty="0"/>
              <a:t>. </a:t>
            </a:r>
          </a:p>
          <a:p>
            <a:r>
              <a:rPr lang="en-US" dirty="0" err="1"/>
              <a:t>Ergonomia</a:t>
            </a:r>
            <a:r>
              <a:rPr lang="en-US" dirty="0"/>
              <a:t> </a:t>
            </a:r>
            <a:r>
              <a:rPr lang="en-US" dirty="0" err="1"/>
              <a:t>voidaan</a:t>
            </a:r>
            <a:r>
              <a:rPr lang="en-US" dirty="0"/>
              <a:t> </a:t>
            </a:r>
            <a:r>
              <a:rPr lang="en-US" dirty="0" err="1"/>
              <a:t>jakaa</a:t>
            </a:r>
            <a:r>
              <a:rPr lang="en-US" dirty="0"/>
              <a:t> </a:t>
            </a:r>
            <a:r>
              <a:rPr lang="en-US" dirty="0" err="1"/>
              <a:t>kolmeen</a:t>
            </a:r>
            <a:r>
              <a:rPr lang="en-US" dirty="0"/>
              <a:t> </a:t>
            </a:r>
            <a:r>
              <a:rPr lang="en-US" dirty="0" err="1"/>
              <a:t>erilaiseen</a:t>
            </a:r>
            <a:r>
              <a:rPr lang="en-US" dirty="0"/>
              <a:t> </a:t>
            </a:r>
            <a:r>
              <a:rPr lang="en-US" dirty="0" err="1"/>
              <a:t>osa-alueeseen</a:t>
            </a:r>
            <a:r>
              <a:rPr lang="en-US" dirty="0"/>
              <a:t>, </a:t>
            </a:r>
            <a:r>
              <a:rPr lang="en-US" dirty="0" err="1"/>
              <a:t>jotka</a:t>
            </a:r>
            <a:r>
              <a:rPr lang="en-US" dirty="0"/>
              <a:t> </a:t>
            </a:r>
            <a:r>
              <a:rPr lang="en-US" dirty="0" err="1"/>
              <a:t>ovat</a:t>
            </a:r>
            <a:r>
              <a:rPr lang="en-US" dirty="0"/>
              <a:t> </a:t>
            </a:r>
            <a:r>
              <a:rPr lang="en-US" dirty="0" err="1"/>
              <a:t>fyysinen</a:t>
            </a:r>
            <a:r>
              <a:rPr lang="en-US" dirty="0"/>
              <a:t>, </a:t>
            </a:r>
            <a:r>
              <a:rPr lang="en-US" dirty="0" err="1"/>
              <a:t>kognitiivinen</a:t>
            </a:r>
            <a:r>
              <a:rPr lang="en-US" dirty="0"/>
              <a:t> ja </a:t>
            </a:r>
            <a:r>
              <a:rPr lang="en-US" dirty="0" err="1"/>
              <a:t>organisatorinen</a:t>
            </a:r>
            <a:r>
              <a:rPr lang="en-US" dirty="0"/>
              <a:t> </a:t>
            </a:r>
            <a:r>
              <a:rPr lang="en-US" dirty="0" err="1"/>
              <a:t>ergonomia</a:t>
            </a:r>
            <a:r>
              <a:rPr lang="en-US" dirty="0"/>
              <a:t>. </a:t>
            </a:r>
            <a:r>
              <a:rPr lang="en-US" dirty="0" err="1"/>
              <a:t>Organisatorista</a:t>
            </a:r>
            <a:r>
              <a:rPr lang="en-US" dirty="0"/>
              <a:t> </a:t>
            </a:r>
            <a:r>
              <a:rPr lang="en-US" dirty="0" err="1"/>
              <a:t>ergonomiaa</a:t>
            </a:r>
            <a:r>
              <a:rPr lang="en-US" dirty="0"/>
              <a:t> </a:t>
            </a:r>
            <a:r>
              <a:rPr lang="en-US" dirty="0" err="1"/>
              <a:t>kutsutaan</a:t>
            </a:r>
            <a:r>
              <a:rPr lang="en-US" dirty="0"/>
              <a:t> </a:t>
            </a:r>
            <a:r>
              <a:rPr lang="en-US" dirty="0" err="1"/>
              <a:t>myös</a:t>
            </a:r>
            <a:r>
              <a:rPr lang="en-US" dirty="0"/>
              <a:t> </a:t>
            </a:r>
            <a:r>
              <a:rPr lang="en-US" dirty="0" err="1"/>
              <a:t>makroergonomiaksi</a:t>
            </a:r>
            <a:r>
              <a:rPr lang="en-US" dirty="0"/>
              <a:t>.</a:t>
            </a:r>
          </a:p>
        </p:txBody>
      </p:sp>
    </p:spTree>
    <p:extLst>
      <p:ext uri="{BB962C8B-B14F-4D97-AF65-F5344CB8AC3E}">
        <p14:creationId xmlns:p14="http://schemas.microsoft.com/office/powerpoint/2010/main" val="165646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49B1B6-532F-FDB2-F12E-BBF583A34A5B}"/>
              </a:ext>
            </a:extLst>
          </p:cNvPr>
          <p:cNvSpPr>
            <a:spLocks noGrp="1"/>
          </p:cNvSpPr>
          <p:nvPr>
            <p:ph type="title"/>
          </p:nvPr>
        </p:nvSpPr>
        <p:spPr/>
        <p:txBody>
          <a:bodyPr/>
          <a:lstStyle/>
          <a:p>
            <a:r>
              <a:rPr lang="fi-FI" dirty="0"/>
              <a:t>Suomalainen nykymuotoilu ja -muotoilijat</a:t>
            </a:r>
          </a:p>
        </p:txBody>
      </p:sp>
      <p:sp>
        <p:nvSpPr>
          <p:cNvPr id="3" name="Sisällön paikkamerkki 2">
            <a:extLst>
              <a:ext uri="{FF2B5EF4-FFF2-40B4-BE49-F238E27FC236}">
                <a16:creationId xmlns:a16="http://schemas.microsoft.com/office/drawing/2014/main" id="{FE283AEB-09AD-693A-B6F8-9F078036B3C8}"/>
              </a:ext>
            </a:extLst>
          </p:cNvPr>
          <p:cNvSpPr>
            <a:spLocks noGrp="1"/>
          </p:cNvSpPr>
          <p:nvPr>
            <p:ph sz="half" idx="1"/>
          </p:nvPr>
        </p:nvSpPr>
        <p:spPr/>
        <p:txBody>
          <a:bodyPr/>
          <a:lstStyle/>
          <a:p>
            <a:r>
              <a:rPr lang="fi-FI" dirty="0"/>
              <a:t>Vaikka 1950-lukua voidaankin pitää suomalaisen designin kulta-aikana, niin kyllä meiltä löytyy myös ansioituneita ja tunnettuja nykymuotoilijoitakin. Esimerkiksi funktionalistiseen muotoiluun suomalaiset ovat jättäneet unohtumattoman kädenjälkensä.</a:t>
            </a:r>
          </a:p>
        </p:txBody>
      </p:sp>
      <p:pic>
        <p:nvPicPr>
          <p:cNvPr id="5" name="Sisällön paikkamerkki 4">
            <a:extLst>
              <a:ext uri="{FF2B5EF4-FFF2-40B4-BE49-F238E27FC236}">
                <a16:creationId xmlns:a16="http://schemas.microsoft.com/office/drawing/2014/main" id="{04CA982D-3EDB-090A-2017-AF5A06FAB741}"/>
              </a:ext>
            </a:extLst>
          </p:cNvPr>
          <p:cNvPicPr>
            <a:picLocks noGrp="1" noChangeAspect="1"/>
          </p:cNvPicPr>
          <p:nvPr>
            <p:ph sz="half" idx="2"/>
          </p:nvPr>
        </p:nvPicPr>
        <p:blipFill>
          <a:blip r:embed="rId2"/>
          <a:stretch>
            <a:fillRect/>
          </a:stretch>
        </p:blipFill>
        <p:spPr>
          <a:xfrm>
            <a:off x="6729385" y="1825625"/>
            <a:ext cx="4067230" cy="4351338"/>
          </a:xfrm>
          <a:prstGeom prst="rect">
            <a:avLst/>
          </a:prstGeom>
        </p:spPr>
      </p:pic>
    </p:spTree>
    <p:extLst>
      <p:ext uri="{BB962C8B-B14F-4D97-AF65-F5344CB8AC3E}">
        <p14:creationId xmlns:p14="http://schemas.microsoft.com/office/powerpoint/2010/main" val="207872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BE1346F2-A61E-A819-5B06-E7659A36BC64}"/>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Sisällön paikkamerkki 2">
            <a:extLst>
              <a:ext uri="{FF2B5EF4-FFF2-40B4-BE49-F238E27FC236}">
                <a16:creationId xmlns:a16="http://schemas.microsoft.com/office/drawing/2014/main" id="{5B23E0B4-9EE4-E7E9-FC23-CEBB4E3CFE13}"/>
              </a:ext>
            </a:extLst>
          </p:cNvPr>
          <p:cNvSpPr>
            <a:spLocks noGrp="1"/>
          </p:cNvSpPr>
          <p:nvPr>
            <p:ph sz="half" idx="1"/>
          </p:nvPr>
        </p:nvSpPr>
        <p:spPr>
          <a:xfrm>
            <a:off x="969817" y="858982"/>
            <a:ext cx="10778837" cy="5652654"/>
          </a:xfrm>
        </p:spPr>
        <p:txBody>
          <a:bodyPr>
            <a:noAutofit/>
          </a:bodyPr>
          <a:lstStyle/>
          <a:p>
            <a:r>
              <a:rPr lang="fi-FI" sz="2400" dirty="0"/>
              <a:t>Yrjö Kukkapuron lisäksi myös esimerkiksi </a:t>
            </a:r>
            <a:r>
              <a:rPr lang="fi-FI" sz="2400" u="sng" dirty="0"/>
              <a:t>Hannu Kähönen, Stefan Lindfors ja Harri Koskinen </a:t>
            </a:r>
            <a:r>
              <a:rPr lang="fi-FI" sz="2400" dirty="0"/>
              <a:t>ovat maailmalla tunnettuja kotimaisia nykymuotoilijoita. Hannu Kähösen töille on ominaista käytännöllisyys sekä ympäristön huomioiminen suunnittelutyössä. Kähönen on tehnyt töitä esimerkiksi Tulikiven, Martelan ja Abloyn kanssa. </a:t>
            </a:r>
          </a:p>
          <a:p>
            <a:r>
              <a:rPr lang="fi-FI" sz="2400" dirty="0"/>
              <a:t>Stefan Lindfors syntyi vuonna 1962 Maarianhaminassa ja on tehnyt monipuolisen uran graafisena suunnittelijan, muotoilijana, kuvanveistäjänä sekä sisustusarkkitehtinä. Hän on tehnyt yhteistyötä esimerkiksi Arabian, Martelan, Iittalan ja Marimekon kanssa. Tämä monitaituri on toiminut myös televisio- sekä elokuvaohjaajana. </a:t>
            </a:r>
          </a:p>
          <a:p>
            <a:r>
              <a:rPr lang="fi-FI" sz="2400" dirty="0"/>
              <a:t>Koskisen tuotannolle on tyypillistä nyt niin kovin muodikas minimalistinen ote. Hänen tuotantoaan voidaankin kutsua viileän eleettömäksi. On jopa sanottu, että Koskinen on onnistunut tuomaan perinteiseen skandinaaviseen muotoiluun täysin uudenlaisen </a:t>
            </a:r>
          </a:p>
        </p:txBody>
      </p:sp>
    </p:spTree>
    <p:extLst>
      <p:ext uri="{BB962C8B-B14F-4D97-AF65-F5344CB8AC3E}">
        <p14:creationId xmlns:p14="http://schemas.microsoft.com/office/powerpoint/2010/main" val="311082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5431D3-D471-1B3D-FE2B-5936DCFA40AC}"/>
              </a:ext>
            </a:extLst>
          </p:cNvPr>
          <p:cNvSpPr>
            <a:spLocks noGrp="1"/>
          </p:cNvSpPr>
          <p:nvPr>
            <p:ph type="title"/>
          </p:nvPr>
        </p:nvSpPr>
        <p:spPr/>
        <p:txBody>
          <a:bodyPr>
            <a:normAutofit fontScale="90000"/>
          </a:bodyPr>
          <a:lstStyle/>
          <a:p>
            <a:r>
              <a:rPr lang="fi-FI" dirty="0"/>
              <a:t>KAOS - 2012</a:t>
            </a:r>
            <a:br>
              <a:rPr lang="fi-FI" dirty="0"/>
            </a:br>
            <a:r>
              <a:rPr lang="fi-FI" dirty="0" err="1"/>
              <a:t>JCDecaux</a:t>
            </a:r>
            <a:r>
              <a:rPr lang="fi-FI" dirty="0"/>
              <a:t> &amp; Helsinki City Transport, Helsinki, Finland</a:t>
            </a:r>
          </a:p>
        </p:txBody>
      </p:sp>
      <p:pic>
        <p:nvPicPr>
          <p:cNvPr id="6" name="Sisällön paikkamerkki 5">
            <a:extLst>
              <a:ext uri="{FF2B5EF4-FFF2-40B4-BE49-F238E27FC236}">
                <a16:creationId xmlns:a16="http://schemas.microsoft.com/office/drawing/2014/main" id="{4E4433AB-DB63-8217-BAB3-6A461155BE3F}"/>
              </a:ext>
            </a:extLst>
          </p:cNvPr>
          <p:cNvPicPr>
            <a:picLocks noGrp="1" noChangeAspect="1"/>
          </p:cNvPicPr>
          <p:nvPr>
            <p:ph sz="half" idx="1"/>
          </p:nvPr>
        </p:nvPicPr>
        <p:blipFill>
          <a:blip r:embed="rId2"/>
          <a:stretch>
            <a:fillRect/>
          </a:stretch>
        </p:blipFill>
        <p:spPr>
          <a:xfrm>
            <a:off x="838200" y="2479631"/>
            <a:ext cx="5181600" cy="3043326"/>
          </a:xfrm>
          <a:prstGeom prst="rect">
            <a:avLst/>
          </a:prstGeom>
        </p:spPr>
      </p:pic>
      <p:pic>
        <p:nvPicPr>
          <p:cNvPr id="5" name="Sisällön paikkamerkki 4">
            <a:extLst>
              <a:ext uri="{FF2B5EF4-FFF2-40B4-BE49-F238E27FC236}">
                <a16:creationId xmlns:a16="http://schemas.microsoft.com/office/drawing/2014/main" id="{246A7C1D-9C04-A6C5-1FEF-4CB20F3C6686}"/>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3995928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C51030-6256-5B17-BB0A-DCFBB5B3984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Millaista on minimalistinen desing?</a:t>
            </a:r>
            <a:br>
              <a:rPr lang="en-US" sz="3400"/>
            </a:br>
            <a:endParaRPr lang="en-US" sz="3400"/>
          </a:p>
        </p:txBody>
      </p:sp>
      <p:sp>
        <p:nvSpPr>
          <p:cNvPr id="3" name="Sisällön paikkamerkki 2">
            <a:extLst>
              <a:ext uri="{FF2B5EF4-FFF2-40B4-BE49-F238E27FC236}">
                <a16:creationId xmlns:a16="http://schemas.microsoft.com/office/drawing/2014/main" id="{5570B7D0-8BC7-DBA1-E0D1-AC51DBDEFF08}"/>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Minimalismille on ominaista niukkuus ja olennaiseen keskittyminen.</a:t>
            </a:r>
          </a:p>
          <a:p>
            <a:r>
              <a:rPr lang="en-US" sz="2200"/>
              <a:t>Neliöt ja kuutiot ovat siis hyvin tyypillisiä minimalistisen muotoilun komponentteja. Vaikka minimalismilla on kannattajansa, on se saanut osakseen myös kritiikkiä; osan mielestä liiallinen pelkistäminen on jopa tylsää.</a:t>
            </a:r>
          </a:p>
        </p:txBody>
      </p:sp>
      <p:pic>
        <p:nvPicPr>
          <p:cNvPr id="5" name="Sisällön paikkamerkki 4" descr="Kuva, joka sisältää kohteen sisä-, sisustussuunnittelu, ikkuna, tyyny&#10;&#10;Kuvaus luotu automaattisesti">
            <a:extLst>
              <a:ext uri="{FF2B5EF4-FFF2-40B4-BE49-F238E27FC236}">
                <a16:creationId xmlns:a16="http://schemas.microsoft.com/office/drawing/2014/main" id="{32249F6F-88C0-224E-4E67-FD5891C9443D}"/>
              </a:ext>
            </a:extLst>
          </p:cNvPr>
          <p:cNvPicPr>
            <a:picLocks noGrp="1" noChangeAspect="1"/>
          </p:cNvPicPr>
          <p:nvPr>
            <p:ph sz="half" idx="2"/>
          </p:nvPr>
        </p:nvPicPr>
        <p:blipFill rotWithShape="1">
          <a:blip r:embed="rId2"/>
          <a:srcRect l="23097" r="99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747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22434D-C362-9B7C-54A0-F083C183E7F8}"/>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D4B3C292-C2FF-9449-69B6-5D92B6BF3C2A}"/>
              </a:ext>
            </a:extLst>
          </p:cNvPr>
          <p:cNvSpPr>
            <a:spLocks noGrp="1"/>
          </p:cNvSpPr>
          <p:nvPr>
            <p:ph sz="half" idx="1"/>
          </p:nvPr>
        </p:nvSpPr>
        <p:spPr/>
        <p:txBody>
          <a:bodyPr/>
          <a:lstStyle/>
          <a:p>
            <a:endParaRPr lang="fi-FI"/>
          </a:p>
        </p:txBody>
      </p:sp>
      <p:sp>
        <p:nvSpPr>
          <p:cNvPr id="4" name="Sisällön paikkamerkki 3">
            <a:extLst>
              <a:ext uri="{FF2B5EF4-FFF2-40B4-BE49-F238E27FC236}">
                <a16:creationId xmlns:a16="http://schemas.microsoft.com/office/drawing/2014/main" id="{8DDDAA28-034B-A674-C5CE-C48C9CB1CAE4}"/>
              </a:ext>
            </a:extLst>
          </p:cNvPr>
          <p:cNvSpPr>
            <a:spLocks noGrp="1"/>
          </p:cNvSpPr>
          <p:nvPr>
            <p:ph sz="half" idx="2"/>
          </p:nvPr>
        </p:nvSpPr>
        <p:spPr/>
        <p:txBody>
          <a:bodyPr/>
          <a:lstStyle/>
          <a:p>
            <a:endParaRPr lang="fi-FI"/>
          </a:p>
        </p:txBody>
      </p:sp>
    </p:spTree>
    <p:extLst>
      <p:ext uri="{BB962C8B-B14F-4D97-AF65-F5344CB8AC3E}">
        <p14:creationId xmlns:p14="http://schemas.microsoft.com/office/powerpoint/2010/main" val="422345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BE72FFF-5D49-6BE2-FACD-1D2E0AA13E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Mitä on design?</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52345A47-98A4-1955-0CA1-6354959B98D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Jos sana design halutaan kääntää suomenkieleen paremmin sopivaksi, ehkä paras sana korvaamaan sanaa design on muotoilu. </a:t>
            </a:r>
          </a:p>
          <a:p>
            <a:r>
              <a:rPr lang="en-US" sz="2000"/>
              <a:t>Molemmilla sanoilla tarkoitetaan jonkin kohteen, kuten erilaisten esineiden, muodon sekä käytettävyyden suunnittelua. Lisäksi sanalla voidaan viitata tuotteen valmistukseen. </a:t>
            </a:r>
          </a:p>
        </p:txBody>
      </p:sp>
      <p:pic>
        <p:nvPicPr>
          <p:cNvPr id="10" name="Sisällön paikkamerkki 9">
            <a:extLst>
              <a:ext uri="{FF2B5EF4-FFF2-40B4-BE49-F238E27FC236}">
                <a16:creationId xmlns:a16="http://schemas.microsoft.com/office/drawing/2014/main" id="{A232DE39-93F1-88FF-3D94-F0C8325AB2E7}"/>
              </a:ext>
            </a:extLst>
          </p:cNvPr>
          <p:cNvPicPr>
            <a:picLocks noGrp="1" noChangeAspect="1"/>
          </p:cNvPicPr>
          <p:nvPr>
            <p:ph sz="half" idx="2"/>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5243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2" name="Sisällön paikkamerkki 2">
            <a:extLst>
              <a:ext uri="{FF2B5EF4-FFF2-40B4-BE49-F238E27FC236}">
                <a16:creationId xmlns:a16="http://schemas.microsoft.com/office/drawing/2014/main" id="{6141BF82-FDA2-CB23-019F-3DC147895EBC}"/>
              </a:ext>
            </a:extLst>
          </p:cNvPr>
          <p:cNvGraphicFramePr>
            <a:graphicFrameLocks noGrp="1"/>
          </p:cNvGraphicFramePr>
          <p:nvPr>
            <p:ph sz="half" idx="1"/>
            <p:extLst>
              <p:ext uri="{D42A27DB-BD31-4B8C-83A1-F6EECF244321}">
                <p14:modId xmlns:p14="http://schemas.microsoft.com/office/powerpoint/2010/main" val="325494071"/>
              </p:ext>
            </p:extLst>
          </p:nvPr>
        </p:nvGraphicFramePr>
        <p:xfrm>
          <a:off x="590718" y="513853"/>
          <a:ext cx="4905299" cy="5796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Sisällön paikkamerkki 4" descr="Kuva, joka sisältää kohteen sakset, työkalu, ruoho, piha-&#10;&#10;Kuvaus luotu automaattisesti">
            <a:extLst>
              <a:ext uri="{FF2B5EF4-FFF2-40B4-BE49-F238E27FC236}">
                <a16:creationId xmlns:a16="http://schemas.microsoft.com/office/drawing/2014/main" id="{86ED4922-733B-C8F7-8092-829E2C6EFB49}"/>
              </a:ext>
            </a:extLst>
          </p:cNvPr>
          <p:cNvPicPr>
            <a:picLocks noGrp="1" noChangeAspect="1"/>
          </p:cNvPicPr>
          <p:nvPr>
            <p:ph sz="half" idx="2"/>
          </p:nvPr>
        </p:nvPicPr>
        <p:blipFill rotWithShape="1">
          <a:blip r:embed="rId7"/>
          <a:srcRect l="18739" r="12403" b="1"/>
          <a:stretch/>
        </p:blipFill>
        <p:spPr>
          <a:xfrm>
            <a:off x="5977788" y="799352"/>
            <a:ext cx="5425410" cy="5259296"/>
          </a:xfrm>
          <a:prstGeom prst="rect">
            <a:avLst/>
          </a:prstGeom>
        </p:spPr>
      </p:pic>
    </p:spTree>
    <p:extLst>
      <p:ext uri="{BB962C8B-B14F-4D97-AF65-F5344CB8AC3E}">
        <p14:creationId xmlns:p14="http://schemas.microsoft.com/office/powerpoint/2010/main" val="84838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2C3771-A4C8-3687-33D6-D000ACEAAEB0}"/>
              </a:ext>
            </a:extLst>
          </p:cNvPr>
          <p:cNvSpPr>
            <a:spLocks noGrp="1"/>
          </p:cNvSpPr>
          <p:nvPr>
            <p:ph type="title"/>
          </p:nvPr>
        </p:nvSpPr>
        <p:spPr>
          <a:xfrm>
            <a:off x="640080" y="325369"/>
            <a:ext cx="4368602" cy="1295613"/>
          </a:xfrm>
        </p:spPr>
        <p:txBody>
          <a:bodyPr vert="horz" lIns="91440" tIns="45720" rIns="91440" bIns="45720" rtlCol="0" anchor="b">
            <a:normAutofit fontScale="90000"/>
          </a:bodyPr>
          <a:lstStyle/>
          <a:p>
            <a:r>
              <a:rPr lang="en-US" sz="5400" dirty="0" err="1"/>
              <a:t>Teollinen</a:t>
            </a:r>
            <a:r>
              <a:rPr lang="en-US" sz="5400" dirty="0"/>
              <a:t> </a:t>
            </a:r>
            <a:r>
              <a:rPr lang="en-US" sz="5400" dirty="0" err="1"/>
              <a:t>muotoilu</a:t>
            </a:r>
            <a:endParaRPr lang="en-US" sz="5400" dirty="0"/>
          </a:p>
        </p:txBody>
      </p:sp>
      <p:sp>
        <p:nvSpPr>
          <p:cNvPr id="3" name="Sisällön paikkamerkki 2">
            <a:extLst>
              <a:ext uri="{FF2B5EF4-FFF2-40B4-BE49-F238E27FC236}">
                <a16:creationId xmlns:a16="http://schemas.microsoft.com/office/drawing/2014/main" id="{C41E8911-13F0-4946-CC25-42FA42612D6D}"/>
              </a:ext>
            </a:extLst>
          </p:cNvPr>
          <p:cNvSpPr>
            <a:spLocks noGrp="1"/>
          </p:cNvSpPr>
          <p:nvPr>
            <p:ph sz="half" idx="1"/>
          </p:nvPr>
        </p:nvSpPr>
        <p:spPr>
          <a:xfrm>
            <a:off x="640080" y="1731818"/>
            <a:ext cx="4513811" cy="4461749"/>
          </a:xfrm>
        </p:spPr>
        <p:txBody>
          <a:bodyPr vert="horz" lIns="91440" tIns="45720" rIns="91440" bIns="45720" rtlCol="0">
            <a:normAutofit/>
          </a:bodyPr>
          <a:lstStyle/>
          <a:p>
            <a:r>
              <a:rPr lang="en-US" sz="2400" dirty="0" err="1"/>
              <a:t>Teollinen</a:t>
            </a:r>
            <a:r>
              <a:rPr lang="en-US" sz="2400" dirty="0"/>
              <a:t> </a:t>
            </a:r>
            <a:r>
              <a:rPr lang="en-US" sz="2400" dirty="0" err="1"/>
              <a:t>muotoilu</a:t>
            </a:r>
            <a:r>
              <a:rPr lang="en-US" sz="2400" dirty="0"/>
              <a:t> </a:t>
            </a:r>
            <a:r>
              <a:rPr lang="en-US" sz="2400" dirty="0" err="1"/>
              <a:t>alkoi</a:t>
            </a:r>
            <a:r>
              <a:rPr lang="en-US" sz="2400" dirty="0"/>
              <a:t> jo 1700-luvulla. </a:t>
            </a:r>
            <a:r>
              <a:rPr lang="en-US" sz="2400" dirty="0" err="1"/>
              <a:t>Tuolloin</a:t>
            </a:r>
            <a:r>
              <a:rPr lang="en-US" sz="2400" dirty="0"/>
              <a:t> </a:t>
            </a:r>
            <a:r>
              <a:rPr lang="en-US" sz="2400" dirty="0" err="1"/>
              <a:t>elettiin</a:t>
            </a:r>
            <a:r>
              <a:rPr lang="en-US" sz="2400" dirty="0"/>
              <a:t> </a:t>
            </a:r>
            <a:r>
              <a:rPr lang="en-US" sz="2400" dirty="0" err="1"/>
              <a:t>teollisen</a:t>
            </a:r>
            <a:r>
              <a:rPr lang="en-US" sz="2400" dirty="0"/>
              <a:t> </a:t>
            </a:r>
            <a:r>
              <a:rPr lang="en-US" sz="2400" dirty="0" err="1"/>
              <a:t>vallankumouksen</a:t>
            </a:r>
            <a:r>
              <a:rPr lang="en-US" sz="2400" dirty="0"/>
              <a:t> </a:t>
            </a:r>
            <a:r>
              <a:rPr lang="en-US" sz="2400" dirty="0" err="1"/>
              <a:t>aikaa</a:t>
            </a:r>
            <a:r>
              <a:rPr lang="en-US" sz="2400" dirty="0"/>
              <a:t> ja </a:t>
            </a:r>
            <a:r>
              <a:rPr lang="en-US" sz="2400" dirty="0" err="1"/>
              <a:t>valistusaikaa</a:t>
            </a:r>
            <a:r>
              <a:rPr lang="en-US" sz="2400" dirty="0"/>
              <a:t>, </a:t>
            </a:r>
            <a:r>
              <a:rPr lang="en-US" sz="2400" dirty="0" err="1"/>
              <a:t>jolloin</a:t>
            </a:r>
            <a:r>
              <a:rPr lang="en-US" sz="2400" dirty="0"/>
              <a:t> </a:t>
            </a:r>
            <a:r>
              <a:rPr lang="en-US" sz="2400" dirty="0" err="1"/>
              <a:t>myös</a:t>
            </a:r>
            <a:r>
              <a:rPr lang="en-US" sz="2400" dirty="0"/>
              <a:t> </a:t>
            </a:r>
            <a:r>
              <a:rPr lang="en-US" sz="2400" dirty="0" err="1"/>
              <a:t>asiantuntijuuden</a:t>
            </a:r>
            <a:r>
              <a:rPr lang="en-US" sz="2400" dirty="0"/>
              <a:t> </a:t>
            </a:r>
            <a:r>
              <a:rPr lang="en-US" sz="2400" dirty="0" err="1"/>
              <a:t>voidaan</a:t>
            </a:r>
            <a:r>
              <a:rPr lang="en-US" sz="2400" dirty="0"/>
              <a:t> </a:t>
            </a:r>
            <a:r>
              <a:rPr lang="en-US" sz="2400" dirty="0" err="1"/>
              <a:t>katsoa</a:t>
            </a:r>
            <a:r>
              <a:rPr lang="en-US" sz="2400" dirty="0"/>
              <a:t> </a:t>
            </a:r>
            <a:r>
              <a:rPr lang="en-US" sz="2400" dirty="0" err="1"/>
              <a:t>syntyneen</a:t>
            </a:r>
            <a:r>
              <a:rPr lang="en-US" sz="2400" dirty="0"/>
              <a:t>. </a:t>
            </a:r>
          </a:p>
          <a:p>
            <a:r>
              <a:rPr lang="en-US" sz="2400" dirty="0" err="1"/>
              <a:t>Höyrytekniikka</a:t>
            </a:r>
            <a:r>
              <a:rPr lang="en-US" sz="2400" dirty="0"/>
              <a:t> </a:t>
            </a:r>
            <a:r>
              <a:rPr lang="en-US" sz="2400" dirty="0" err="1"/>
              <a:t>patentoitiin</a:t>
            </a:r>
            <a:r>
              <a:rPr lang="en-US" sz="2400" dirty="0"/>
              <a:t> </a:t>
            </a:r>
            <a:r>
              <a:rPr lang="en-US" sz="2400" dirty="0" err="1"/>
              <a:t>vuonna</a:t>
            </a:r>
            <a:r>
              <a:rPr lang="en-US" sz="2400" dirty="0"/>
              <a:t> 1769 </a:t>
            </a:r>
            <a:r>
              <a:rPr lang="en-US" sz="2400" dirty="0" err="1"/>
              <a:t>Englannissa</a:t>
            </a:r>
            <a:r>
              <a:rPr lang="en-US" sz="2400" dirty="0"/>
              <a:t>, </a:t>
            </a:r>
            <a:r>
              <a:rPr lang="en-US" sz="2400" dirty="0" err="1"/>
              <a:t>mikä</a:t>
            </a:r>
            <a:r>
              <a:rPr lang="en-US" sz="2400" dirty="0"/>
              <a:t> </a:t>
            </a:r>
            <a:r>
              <a:rPr lang="en-US" sz="2400" dirty="0" err="1"/>
              <a:t>oli</a:t>
            </a:r>
            <a:r>
              <a:rPr lang="en-US" sz="2400" dirty="0"/>
              <a:t> </a:t>
            </a:r>
            <a:r>
              <a:rPr lang="en-US" sz="2400" dirty="0" err="1"/>
              <a:t>suuri</a:t>
            </a:r>
            <a:r>
              <a:rPr lang="en-US" sz="2400" dirty="0"/>
              <a:t> </a:t>
            </a:r>
            <a:r>
              <a:rPr lang="en-US" sz="2400" dirty="0" err="1"/>
              <a:t>edistysaskel</a:t>
            </a:r>
            <a:r>
              <a:rPr lang="en-US" sz="2400" dirty="0"/>
              <a:t> </a:t>
            </a:r>
            <a:r>
              <a:rPr lang="en-US" sz="2400" dirty="0" err="1"/>
              <a:t>teollisuuden</a:t>
            </a:r>
            <a:r>
              <a:rPr lang="en-US" sz="2400" dirty="0"/>
              <a:t> </a:t>
            </a:r>
            <a:r>
              <a:rPr lang="en-US" sz="2400" dirty="0" err="1"/>
              <a:t>kehittymiselle</a:t>
            </a:r>
            <a:r>
              <a:rPr lang="en-US" sz="2400" dirty="0"/>
              <a:t>. </a:t>
            </a:r>
            <a:r>
              <a:rPr lang="en-US" sz="2400" dirty="0" err="1"/>
              <a:t>Teollistuminen</a:t>
            </a:r>
            <a:r>
              <a:rPr lang="en-US" sz="2400" dirty="0"/>
              <a:t> </a:t>
            </a:r>
            <a:r>
              <a:rPr lang="en-US" sz="2400" dirty="0" err="1"/>
              <a:t>oli</a:t>
            </a:r>
            <a:r>
              <a:rPr lang="en-US" sz="2400" dirty="0"/>
              <a:t> </a:t>
            </a:r>
            <a:r>
              <a:rPr lang="en-US" sz="2400" dirty="0" err="1"/>
              <a:t>erityisen</a:t>
            </a:r>
            <a:r>
              <a:rPr lang="en-US" sz="2400" dirty="0"/>
              <a:t> </a:t>
            </a:r>
            <a:r>
              <a:rPr lang="en-US" sz="2400" dirty="0" err="1"/>
              <a:t>nopeaa</a:t>
            </a:r>
            <a:r>
              <a:rPr lang="en-US" sz="2400" dirty="0"/>
              <a:t> 1800-luvulla. </a:t>
            </a:r>
          </a:p>
        </p:txBody>
      </p:sp>
      <p:pic>
        <p:nvPicPr>
          <p:cNvPr id="5" name="Sisällön paikkamerkki 4">
            <a:extLst>
              <a:ext uri="{FF2B5EF4-FFF2-40B4-BE49-F238E27FC236}">
                <a16:creationId xmlns:a16="http://schemas.microsoft.com/office/drawing/2014/main" id="{D4AA3DE3-4CE1-3D5A-E61A-AF22C92171AE}"/>
              </a:ext>
            </a:extLst>
          </p:cNvPr>
          <p:cNvPicPr>
            <a:picLocks noGrp="1" noChangeAspect="1"/>
          </p:cNvPicPr>
          <p:nvPr>
            <p:ph sz="half" idx="2"/>
          </p:nvPr>
        </p:nvPicPr>
        <p:blipFill rotWithShape="1">
          <a:blip r:embed="rId2"/>
          <a:srcRect l="11950" r="2109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73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C3FCA0-6855-447A-BD0C-80410E313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6C2251F-E097-E6B9-EAD6-4F3C2DEB0475}"/>
              </a:ext>
            </a:extLst>
          </p:cNvPr>
          <p:cNvSpPr>
            <a:spLocks noGrp="1"/>
          </p:cNvSpPr>
          <p:nvPr>
            <p:ph type="title"/>
          </p:nvPr>
        </p:nvSpPr>
        <p:spPr>
          <a:xfrm>
            <a:off x="581646" y="349664"/>
            <a:ext cx="3639746" cy="1638377"/>
          </a:xfrm>
        </p:spPr>
        <p:txBody>
          <a:bodyPr vert="horz" lIns="91440" tIns="45720" rIns="91440" bIns="45720" rtlCol="0" anchor="b">
            <a:normAutofit/>
          </a:bodyPr>
          <a:lstStyle/>
          <a:p>
            <a:endParaRPr lang="en-US" sz="3600" kern="1200">
              <a:solidFill>
                <a:schemeClr val="tx1"/>
              </a:solidFill>
              <a:latin typeface="+mj-lt"/>
              <a:ea typeface="+mj-ea"/>
              <a:cs typeface="+mj-cs"/>
            </a:endParaRPr>
          </a:p>
        </p:txBody>
      </p:sp>
      <p:sp>
        <p:nvSpPr>
          <p:cNvPr id="3" name="Sisällön paikkamerkki 2">
            <a:extLst>
              <a:ext uri="{FF2B5EF4-FFF2-40B4-BE49-F238E27FC236}">
                <a16:creationId xmlns:a16="http://schemas.microsoft.com/office/drawing/2014/main" id="{34E3E3F3-53B4-2C06-B9B6-9614D658F5BB}"/>
              </a:ext>
            </a:extLst>
          </p:cNvPr>
          <p:cNvSpPr>
            <a:spLocks noGrp="1"/>
          </p:cNvSpPr>
          <p:nvPr>
            <p:ph sz="half" idx="1"/>
          </p:nvPr>
        </p:nvSpPr>
        <p:spPr>
          <a:xfrm>
            <a:off x="587987" y="2620641"/>
            <a:ext cx="3634877" cy="3023702"/>
          </a:xfrm>
        </p:spPr>
        <p:txBody>
          <a:bodyPr vert="horz" lIns="91440" tIns="45720" rIns="91440" bIns="45720" rtlCol="0" anchor="ctr">
            <a:normAutofit/>
          </a:bodyPr>
          <a:lstStyle/>
          <a:p>
            <a:r>
              <a:rPr lang="en-US" sz="1800"/>
              <a:t>Peter Behrensiä pidetään ensimmäisenä varsinaisena teollisena muotoilija. Hän teki työuransa 1900-luvun alun Saksassa toimien AEG:n muotoilijana. Hänen työuransa on mielenkiintoinen siinäkin mielessä, että hän toimi ensin taidemaalarina ja opiskeli tämän jälkeen itsenäisesti arkkitehdiksi.</a:t>
            </a:r>
          </a:p>
        </p:txBody>
      </p:sp>
      <p:sp>
        <p:nvSpPr>
          <p:cNvPr id="19" name="Rectangle 15">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99675"/>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joka sisältää kohteen teksti, graafinen suunnittelu, juliste, Grafiikka&#10;&#10;Kuvaus luotu automaattisesti">
            <a:extLst>
              <a:ext uri="{FF2B5EF4-FFF2-40B4-BE49-F238E27FC236}">
                <a16:creationId xmlns:a16="http://schemas.microsoft.com/office/drawing/2014/main" id="{6F89E64E-87CD-8F3E-0E61-A397449F320C}"/>
              </a:ext>
            </a:extLst>
          </p:cNvPr>
          <p:cNvPicPr>
            <a:picLocks noGrp="1" noChangeAspect="1"/>
          </p:cNvPicPr>
          <p:nvPr>
            <p:ph sz="half" idx="2"/>
          </p:nvPr>
        </p:nvPicPr>
        <p:blipFill rotWithShape="1">
          <a:blip r:embed="rId2"/>
          <a:srcRect t="4817" r="-7" b="4051"/>
          <a:stretch/>
        </p:blipFill>
        <p:spPr>
          <a:xfrm>
            <a:off x="9692645" y="596271"/>
            <a:ext cx="1964247" cy="2386584"/>
          </a:xfrm>
          <a:prstGeom prst="rect">
            <a:avLst/>
          </a:prstGeom>
        </p:spPr>
      </p:pic>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444" y="399675"/>
            <a:ext cx="4417383" cy="580910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Kuva, joka sisältää kohteen teksti, vaate, mies, juliste&#10;&#10;Kuvaus luotu automaattisesti">
            <a:extLst>
              <a:ext uri="{FF2B5EF4-FFF2-40B4-BE49-F238E27FC236}">
                <a16:creationId xmlns:a16="http://schemas.microsoft.com/office/drawing/2014/main" id="{FA7FA453-4F99-04C6-E264-52F041CD6A11}"/>
              </a:ext>
            </a:extLst>
          </p:cNvPr>
          <p:cNvPicPr>
            <a:picLocks noChangeAspect="1"/>
          </p:cNvPicPr>
          <p:nvPr/>
        </p:nvPicPr>
        <p:blipFill rotWithShape="1">
          <a:blip r:embed="rId3"/>
          <a:srcRect l="3435" r="2" b="2"/>
          <a:stretch/>
        </p:blipFill>
        <p:spPr>
          <a:xfrm>
            <a:off x="5054132" y="596271"/>
            <a:ext cx="3948548" cy="5415909"/>
          </a:xfrm>
          <a:prstGeom prst="rect">
            <a:avLst/>
          </a:prstGeom>
        </p:spPr>
      </p:pic>
      <p:sp>
        <p:nvSpPr>
          <p:cNvPr id="22" name="Rectangle 21">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429000"/>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Kuva, joka sisältää kohteen symboli, Symmetria, muotoilu&#10;&#10;Kuvaus luotu automaattisesti">
            <a:extLst>
              <a:ext uri="{FF2B5EF4-FFF2-40B4-BE49-F238E27FC236}">
                <a16:creationId xmlns:a16="http://schemas.microsoft.com/office/drawing/2014/main" id="{76A01928-DC09-8D60-E5DA-638CA7B0CA5C}"/>
              </a:ext>
            </a:extLst>
          </p:cNvPr>
          <p:cNvPicPr>
            <a:picLocks noChangeAspect="1"/>
          </p:cNvPicPr>
          <p:nvPr/>
        </p:nvPicPr>
        <p:blipFill rotWithShape="1">
          <a:blip r:embed="rId4"/>
          <a:srcRect l="1896" r="3659" b="3"/>
          <a:stretch/>
        </p:blipFill>
        <p:spPr>
          <a:xfrm>
            <a:off x="9692640" y="3625596"/>
            <a:ext cx="1964247" cy="2386584"/>
          </a:xfrm>
          <a:prstGeom prst="rect">
            <a:avLst/>
          </a:prstGeom>
        </p:spPr>
      </p:pic>
      <p:sp>
        <p:nvSpPr>
          <p:cNvPr id="24" name="Rectangle 23">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67412"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73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D3CC801-E583-F3BE-4701-D0688A80F1DE}"/>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Mitä tarkoitetaan muotokielellä?</a:t>
            </a:r>
          </a:p>
        </p:txBody>
      </p:sp>
      <p:sp>
        <p:nvSpPr>
          <p:cNvPr id="3" name="Sisällön paikkamerkki 2">
            <a:extLst>
              <a:ext uri="{FF2B5EF4-FFF2-40B4-BE49-F238E27FC236}">
                <a16:creationId xmlns:a16="http://schemas.microsoft.com/office/drawing/2014/main" id="{F04812D3-E3BD-FB56-6541-BA7D2D0696E2}"/>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a:t>muotokielen tavoitteena on ilmaista esineen visuaalinen muoto tai hahmo. </a:t>
            </a:r>
          </a:p>
          <a:p>
            <a:r>
              <a:rPr lang="en-US" sz="2000"/>
              <a:t>Muotokieltä voidaan pitää jopa visuaalisena keinona kommunikoida symbolisin merkityksin. </a:t>
            </a:r>
          </a:p>
          <a:p>
            <a:r>
              <a:rPr lang="en-US" sz="2000"/>
              <a:t>Yhteisöissä ja erilaisten kulttuurien piirissä niille ominaisen muotokielen lukeminen opitaan lähes huomaamatta, minkä vuoksi muotokielen ymmärtämistä saatetaankin pitää yhteisöjen sisällä asiana, joka on aivan itsestään selvä. </a:t>
            </a:r>
          </a:p>
        </p:txBody>
      </p:sp>
      <p:pic>
        <p:nvPicPr>
          <p:cNvPr id="5" name="Sisällön paikkamerkki 4" descr="Kuva, joka sisältää kohteen luonnos, maa-ajoneuvo, ajoneuvo, piirros&#10;&#10;Kuvaus luotu automaattisesti">
            <a:extLst>
              <a:ext uri="{FF2B5EF4-FFF2-40B4-BE49-F238E27FC236}">
                <a16:creationId xmlns:a16="http://schemas.microsoft.com/office/drawing/2014/main" id="{627D257D-07E0-D165-0FB5-4940C17B603C}"/>
              </a:ext>
            </a:extLst>
          </p:cNvPr>
          <p:cNvPicPr>
            <a:picLocks noGrp="1" noChangeAspect="1"/>
          </p:cNvPicPr>
          <p:nvPr>
            <p:ph sz="half" idx="2"/>
          </p:nvPr>
        </p:nvPicPr>
        <p:blipFill rotWithShape="1">
          <a:blip r:embed="rId2"/>
          <a:srcRect l="325" r="1958"/>
          <a:stretch/>
        </p:blipFill>
        <p:spPr>
          <a:xfrm>
            <a:off x="7199440" y="10"/>
            <a:ext cx="4992560" cy="6857990"/>
          </a:xfrm>
          <a:prstGeom prst="rect">
            <a:avLst/>
          </a:prstGeom>
          <a:effectLst/>
        </p:spPr>
      </p:pic>
    </p:spTree>
    <p:extLst>
      <p:ext uri="{BB962C8B-B14F-4D97-AF65-F5344CB8AC3E}">
        <p14:creationId xmlns:p14="http://schemas.microsoft.com/office/powerpoint/2010/main" val="48199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FF162122-D920-AB94-B977-CB00D93F8419}"/>
              </a:ext>
            </a:extLst>
          </p:cNvPr>
          <p:cNvPicPr>
            <a:picLocks noGrp="1" noChangeAspect="1"/>
          </p:cNvPicPr>
          <p:nvPr>
            <p:ph sz="half" idx="1"/>
          </p:nvPr>
        </p:nvPicPr>
        <p:blipFill>
          <a:blip r:embed="rId2"/>
          <a:stretch>
            <a:fillRect/>
          </a:stretch>
        </p:blipFill>
        <p:spPr>
          <a:xfrm>
            <a:off x="883049" y="321734"/>
            <a:ext cx="4575070" cy="2905170"/>
          </a:xfrm>
          <a:prstGeom prst="rect">
            <a:avLst/>
          </a:prstGeom>
        </p:spPr>
      </p:pic>
      <p:pic>
        <p:nvPicPr>
          <p:cNvPr id="7" name="Kuva 6">
            <a:extLst>
              <a:ext uri="{FF2B5EF4-FFF2-40B4-BE49-F238E27FC236}">
                <a16:creationId xmlns:a16="http://schemas.microsoft.com/office/drawing/2014/main" id="{DE1DBCCE-2F16-35F6-201C-B07BFDCB1867}"/>
              </a:ext>
            </a:extLst>
          </p:cNvPr>
          <p:cNvPicPr>
            <a:picLocks noChangeAspect="1"/>
          </p:cNvPicPr>
          <p:nvPr/>
        </p:nvPicPr>
        <p:blipFill>
          <a:blip r:embed="rId3"/>
          <a:stretch>
            <a:fillRect/>
          </a:stretch>
        </p:blipFill>
        <p:spPr>
          <a:xfrm>
            <a:off x="457201" y="3797138"/>
            <a:ext cx="5426764" cy="2428476"/>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a:extLst>
              <a:ext uri="{FF2B5EF4-FFF2-40B4-BE49-F238E27FC236}">
                <a16:creationId xmlns:a16="http://schemas.microsoft.com/office/drawing/2014/main" id="{1830110F-4F95-11E0-FE69-1619026F574E}"/>
              </a:ext>
            </a:extLst>
          </p:cNvPr>
          <p:cNvPicPr>
            <a:picLocks noGrp="1" noChangeAspect="1"/>
          </p:cNvPicPr>
          <p:nvPr>
            <p:ph sz="half" idx="2"/>
          </p:nvPr>
        </p:nvPicPr>
        <p:blipFill>
          <a:blip r:embed="rId4"/>
          <a:stretch>
            <a:fillRect/>
          </a:stretch>
        </p:blipFill>
        <p:spPr>
          <a:xfrm>
            <a:off x="6308034" y="643313"/>
            <a:ext cx="5426764" cy="5426764"/>
          </a:xfrm>
          <a:prstGeom prst="rect">
            <a:avLst/>
          </a:prstGeom>
        </p:spPr>
      </p:pic>
    </p:spTree>
    <p:extLst>
      <p:ext uri="{BB962C8B-B14F-4D97-AF65-F5344CB8AC3E}">
        <p14:creationId xmlns:p14="http://schemas.microsoft.com/office/powerpoint/2010/main" val="238402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5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descr="Kuva, joka sisältää kohteen piirros, luonnos, käsiala, puku&#10;&#10;Kuvaus luotu automaattisesti">
            <a:extLst>
              <a:ext uri="{FF2B5EF4-FFF2-40B4-BE49-F238E27FC236}">
                <a16:creationId xmlns:a16="http://schemas.microsoft.com/office/drawing/2014/main" id="{60E2A8CC-8AA5-494A-2CFD-5DA39694589E}"/>
              </a:ext>
            </a:extLst>
          </p:cNvPr>
          <p:cNvPicPr>
            <a:picLocks noGrp="1" noChangeAspect="1"/>
          </p:cNvPicPr>
          <p:nvPr>
            <p:ph sz="half" idx="1"/>
          </p:nvPr>
        </p:nvPicPr>
        <p:blipFill rotWithShape="1">
          <a:blip r:embed="rId2"/>
          <a:srcRect l="26883" r="15756" b="-3"/>
          <a:stretch/>
        </p:blipFill>
        <p:spPr>
          <a:xfrm>
            <a:off x="1197498" y="643467"/>
            <a:ext cx="1972245" cy="2475653"/>
          </a:xfrm>
          <a:prstGeom prst="rect">
            <a:avLst/>
          </a:prstGeom>
        </p:spPr>
      </p:pic>
      <p:sp>
        <p:nvSpPr>
          <p:cNvPr id="22" name="Rectangle 2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isällön paikkamerkki 5" descr="Kuva, joka sisältää kohteen piirros, luonnos, kuvitus, käsiala&#10;&#10;Kuvaus luotu automaattisesti">
            <a:extLst>
              <a:ext uri="{FF2B5EF4-FFF2-40B4-BE49-F238E27FC236}">
                <a16:creationId xmlns:a16="http://schemas.microsoft.com/office/drawing/2014/main" id="{5FF74331-3CCC-2496-4B07-49553049E7E0}"/>
              </a:ext>
            </a:extLst>
          </p:cNvPr>
          <p:cNvPicPr>
            <a:picLocks noGrp="1" noChangeAspect="1"/>
          </p:cNvPicPr>
          <p:nvPr>
            <p:ph sz="half" idx="2"/>
          </p:nvPr>
        </p:nvPicPr>
        <p:blipFill rotWithShape="1">
          <a:blip r:embed="rId3"/>
          <a:srcRect l="24392" r="17469" b="3"/>
          <a:stretch/>
        </p:blipFill>
        <p:spPr>
          <a:xfrm>
            <a:off x="1180540" y="3748194"/>
            <a:ext cx="1988961" cy="2471631"/>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Kuva, joka sisältää kohteen piha-, vaate, henkilö, laiva&#10;&#10;Kuvaus luotu automaattisesti">
            <a:extLst>
              <a:ext uri="{FF2B5EF4-FFF2-40B4-BE49-F238E27FC236}">
                <a16:creationId xmlns:a16="http://schemas.microsoft.com/office/drawing/2014/main" id="{B58E3CF5-ECDA-C029-B433-28780D0F4877}"/>
              </a:ext>
            </a:extLst>
          </p:cNvPr>
          <p:cNvPicPr>
            <a:picLocks noChangeAspect="1"/>
          </p:cNvPicPr>
          <p:nvPr/>
        </p:nvPicPr>
        <p:blipFill rotWithShape="1">
          <a:blip r:embed="rId4"/>
          <a:srcRect t="3900" r="-3" b="12350"/>
          <a:stretch/>
        </p:blipFill>
        <p:spPr>
          <a:xfrm>
            <a:off x="4381676" y="1403026"/>
            <a:ext cx="3252903" cy="4066007"/>
          </a:xfrm>
          <a:prstGeom prst="rect">
            <a:avLst/>
          </a:prstGeom>
        </p:spPr>
      </p:pic>
      <p:sp>
        <p:nvSpPr>
          <p:cNvPr id="26"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Kuva, joka sisältää kohteen henkilö, vaate, seinä, puku&#10;&#10;Kuvaus luotu automaattisesti">
            <a:extLst>
              <a:ext uri="{FF2B5EF4-FFF2-40B4-BE49-F238E27FC236}">
                <a16:creationId xmlns:a16="http://schemas.microsoft.com/office/drawing/2014/main" id="{5611AC87-B8D7-9224-BB53-EE818D9E4F1A}"/>
              </a:ext>
            </a:extLst>
          </p:cNvPr>
          <p:cNvPicPr>
            <a:picLocks noChangeAspect="1"/>
          </p:cNvPicPr>
          <p:nvPr/>
        </p:nvPicPr>
        <p:blipFill rotWithShape="1">
          <a:blip r:embed="rId5"/>
          <a:srcRect l="21866" r="15398" b="2"/>
          <a:stretch/>
        </p:blipFill>
        <p:spPr>
          <a:xfrm>
            <a:off x="8313518" y="1394452"/>
            <a:ext cx="3252903" cy="4083155"/>
          </a:xfrm>
          <a:prstGeom prst="rect">
            <a:avLst/>
          </a:prstGeom>
        </p:spPr>
      </p:pic>
    </p:spTree>
    <p:extLst>
      <p:ext uri="{BB962C8B-B14F-4D97-AF65-F5344CB8AC3E}">
        <p14:creationId xmlns:p14="http://schemas.microsoft.com/office/powerpoint/2010/main" val="170245887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TotalTime>
  <Words>565</Words>
  <Application>Microsoft Office PowerPoint</Application>
  <PresentationFormat>Laajakuva</PresentationFormat>
  <Paragraphs>34</Paragraphs>
  <Slides>25</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25</vt:i4>
      </vt:variant>
    </vt:vector>
  </HeadingPairs>
  <TitlesOfParts>
    <vt:vector size="29" baseType="lpstr">
      <vt:lpstr>Arial</vt:lpstr>
      <vt:lpstr>Calibri</vt:lpstr>
      <vt:lpstr>Calibri Light</vt:lpstr>
      <vt:lpstr>Office-teema</vt:lpstr>
      <vt:lpstr>DESIGN</vt:lpstr>
      <vt:lpstr>PowerPoint-esitys</vt:lpstr>
      <vt:lpstr>Mitä on design?</vt:lpstr>
      <vt:lpstr>PowerPoint-esitys</vt:lpstr>
      <vt:lpstr>Teollinen muotoilu</vt:lpstr>
      <vt:lpstr>PowerPoint-esitys</vt:lpstr>
      <vt:lpstr>Mitä tarkoitetaan muotokielellä?</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Suomalaisia huippumuotoilijoita 1950-luvulta</vt:lpstr>
      <vt:lpstr>PowerPoint-esitys</vt:lpstr>
      <vt:lpstr>Mitä ergonomia on? </vt:lpstr>
      <vt:lpstr>Suomalainen nykymuotoilu ja -muotoilijat</vt:lpstr>
      <vt:lpstr>PowerPoint-esitys</vt:lpstr>
      <vt:lpstr>KAOS - 2012 JCDecaux &amp; Helsinki City Transport, Helsinki, Finland</vt:lpstr>
      <vt:lpstr>Millaista on minimalistinen desing?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dc:title>
  <dc:creator>Maunumaa Pia-Meri</dc:creator>
  <cp:lastModifiedBy>Maunumaa Pia-Meri</cp:lastModifiedBy>
  <cp:revision>2</cp:revision>
  <dcterms:created xsi:type="dcterms:W3CDTF">2023-09-13T10:48:42Z</dcterms:created>
  <dcterms:modified xsi:type="dcterms:W3CDTF">2024-04-30T03:34:53Z</dcterms:modified>
</cp:coreProperties>
</file>