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6" r:id="rId4"/>
  </p:sldMasterIdLst>
  <p:notesMasterIdLst>
    <p:notesMasterId r:id="rId12"/>
  </p:notesMasterIdLst>
  <p:sldIdLst>
    <p:sldId id="256" r:id="rId5"/>
    <p:sldId id="257" r:id="rId6"/>
    <p:sldId id="258" r:id="rId7"/>
    <p:sldId id="259" r:id="rId8"/>
    <p:sldId id="260" r:id="rId9"/>
    <p:sldId id="262" r:id="rId10"/>
    <p:sldId id="261" r:id="rId11"/>
  </p:sldIdLst>
  <p:sldSz cx="24384000" cy="13716000"/>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88251"/>
  </p:normalViewPr>
  <p:slideViewPr>
    <p:cSldViewPr snapToGrid="0" snapToObjects="1">
      <p:cViewPr varScale="1">
        <p:scale>
          <a:sx n="35" d="100"/>
          <a:sy n="35" d="100"/>
        </p:scale>
        <p:origin x="51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ms Jochen" userId="6c7e881b-e3eb-4c36-82b5-49636a4b2079" providerId="ADAL" clId="{F6C877F9-C945-42F1-8E6C-6CEE7D9C2D16}"/>
    <pc:docChg chg="modSld">
      <pc:chgData name="Roms Jochen" userId="6c7e881b-e3eb-4c36-82b5-49636a4b2079" providerId="ADAL" clId="{F6C877F9-C945-42F1-8E6C-6CEE7D9C2D16}" dt="2024-04-17T06:06:45.501" v="0" actId="115"/>
      <pc:docMkLst>
        <pc:docMk/>
      </pc:docMkLst>
      <pc:sldChg chg="modNotesTx">
        <pc:chgData name="Roms Jochen" userId="6c7e881b-e3eb-4c36-82b5-49636a4b2079" providerId="ADAL" clId="{F6C877F9-C945-42F1-8E6C-6CEE7D9C2D16}" dt="2024-04-17T06:06:45.501" v="0" actId="115"/>
        <pc:sldMkLst>
          <pc:docMk/>
          <pc:sldMk cId="2639170919" sldId="2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2945659" cy="49805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4" y="1"/>
            <a:ext cx="2945659" cy="49805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0688" y="1241425"/>
            <a:ext cx="595630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5"/>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4"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i-FI"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79768" y="4777195"/>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p1:notes"/>
          <p:cNvSpPr>
            <a:spLocks noGrp="1" noRot="1" noChangeAspect="1"/>
          </p:cNvSpPr>
          <p:nvPr>
            <p:ph type="sldImg" idx="2"/>
          </p:nvPr>
        </p:nvSpPr>
        <p:spPr>
          <a:xfrm>
            <a:off x="420688" y="1241425"/>
            <a:ext cx="595630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79768" y="4777195"/>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420688" y="1241425"/>
            <a:ext cx="595630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79768" y="4777195"/>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420688" y="1241425"/>
            <a:ext cx="595630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4965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79768" y="4777195"/>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u="sng"/>
          </a:p>
        </p:txBody>
      </p:sp>
      <p:sp>
        <p:nvSpPr>
          <p:cNvPr id="90" name="Google Shape;90;p2:notes"/>
          <p:cNvSpPr>
            <a:spLocks noGrp="1" noRot="1" noChangeAspect="1"/>
          </p:cNvSpPr>
          <p:nvPr>
            <p:ph type="sldImg" idx="2"/>
          </p:nvPr>
        </p:nvSpPr>
        <p:spPr>
          <a:xfrm>
            <a:off x="420688" y="1241425"/>
            <a:ext cx="595630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9910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79768" y="4777195"/>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420688" y="1241425"/>
            <a:ext cx="595630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0924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79768" y="4777195"/>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420688" y="1241425"/>
            <a:ext cx="595630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5336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79768" y="4777195"/>
            <a:ext cx="5438140" cy="3908614"/>
          </a:xfrm>
          <a:prstGeom prst="rect">
            <a:avLst/>
          </a:prstGeom>
        </p:spPr>
        <p:txBody>
          <a:bodyPr spcFirstLastPara="1" wrap="square" lIns="91425" tIns="45700" rIns="91425" bIns="45700" anchor="t" anchorCtr="0">
            <a:noAutofit/>
          </a:bodyPr>
          <a:lstStyle/>
          <a:p>
            <a:pPr marL="228600" indent="0" rtl="0">
              <a:buNone/>
            </a:pPr>
            <a:r>
              <a:rPr lang="fi-FI" sz="1800" b="1" i="0" u="none" strike="noStrike" cap="none" dirty="0">
                <a:solidFill>
                  <a:schemeClr val="dk1"/>
                </a:solidFill>
                <a:effectLst/>
                <a:latin typeface="Calibri"/>
                <a:ea typeface="Calibri"/>
                <a:cs typeface="Calibri"/>
                <a:sym typeface="Calibri"/>
              </a:rPr>
              <a:t>Tehtävän avaus:</a:t>
            </a:r>
          </a:p>
          <a:p>
            <a:pPr marL="228600" indent="0" rtl="0">
              <a:buNone/>
            </a:pPr>
            <a:endParaRPr lang="fi-FI" sz="1800" b="0" i="0" u="none" strike="noStrike" cap="none" dirty="0">
              <a:solidFill>
                <a:schemeClr val="dk1"/>
              </a:solidFill>
              <a:effectLst/>
              <a:latin typeface="Calibri"/>
              <a:ea typeface="Calibri"/>
              <a:cs typeface="Calibri"/>
              <a:sym typeface="Calibri"/>
            </a:endParaRPr>
          </a:p>
          <a:p>
            <a:pPr rtl="0">
              <a:buAutoNum type="alphaLcParenR"/>
            </a:pPr>
            <a:r>
              <a:rPr lang="fi-FI" sz="1800" b="0" i="0" u="none" strike="noStrike" cap="none" dirty="0">
                <a:solidFill>
                  <a:schemeClr val="dk1"/>
                </a:solidFill>
                <a:effectLst/>
                <a:latin typeface="Calibri"/>
                <a:ea typeface="Calibri"/>
                <a:cs typeface="Calibri"/>
                <a:sym typeface="Calibri"/>
              </a:rPr>
              <a:t>Miten Suomi muuttuisi näissä tapauksissa? </a:t>
            </a:r>
            <a:br>
              <a:rPr lang="fi-FI" sz="1800" b="0" i="0" u="none" strike="noStrike" cap="none" dirty="0">
                <a:solidFill>
                  <a:schemeClr val="dk1"/>
                </a:solidFill>
                <a:effectLst/>
                <a:latin typeface="Calibri"/>
                <a:ea typeface="Calibri"/>
                <a:cs typeface="Calibri"/>
                <a:sym typeface="Calibri"/>
              </a:rPr>
            </a:br>
            <a:endParaRPr lang="fi-FI" sz="1800" b="0" i="0" u="none" strike="noStrike" cap="none" dirty="0">
              <a:solidFill>
                <a:schemeClr val="dk1"/>
              </a:solidFill>
              <a:effectLst/>
              <a:latin typeface="Calibri"/>
              <a:ea typeface="Calibri"/>
              <a:cs typeface="Calibri"/>
              <a:sym typeface="Calibri"/>
            </a:endParaRPr>
          </a:p>
          <a:p>
            <a:pPr rtl="0">
              <a:buFont typeface="Arial" panose="020B0604020202020204" pitchFamily="34" charset="0"/>
              <a:buChar char="•"/>
            </a:pPr>
            <a:r>
              <a:rPr lang="fi-FI" sz="1800" b="0" i="0" u="none" strike="noStrike" cap="none" dirty="0">
                <a:solidFill>
                  <a:schemeClr val="dk1"/>
                </a:solidFill>
                <a:effectLst/>
                <a:latin typeface="Calibri"/>
                <a:ea typeface="Calibri"/>
                <a:cs typeface="Calibri"/>
                <a:sym typeface="Calibri"/>
              </a:rPr>
              <a:t>Opiskelijan omaa pohdintaa.</a:t>
            </a:r>
          </a:p>
          <a:p>
            <a:pPr rtl="0">
              <a:buFont typeface="Arial" panose="020B0604020202020204" pitchFamily="34" charset="0"/>
              <a:buChar char="•"/>
            </a:pPr>
            <a:r>
              <a:rPr lang="fi-FI" sz="1800" b="0" i="0" u="none" strike="noStrike" cap="none" dirty="0">
                <a:solidFill>
                  <a:schemeClr val="dk1"/>
                </a:solidFill>
                <a:effectLst/>
                <a:latin typeface="Calibri"/>
                <a:ea typeface="Calibri"/>
                <a:cs typeface="Calibri"/>
                <a:sym typeface="Calibri"/>
              </a:rPr>
              <a:t>Mahdollisia näkökulmia:</a:t>
            </a:r>
          </a:p>
          <a:p>
            <a:pPr lvl="1" rtl="0">
              <a:buFont typeface="Arial" panose="020B0604020202020204" pitchFamily="34" charset="0"/>
              <a:buChar char="•"/>
            </a:pPr>
            <a:r>
              <a:rPr lang="fi-FI" sz="1800" b="1" i="0" u="none" strike="noStrike" cap="none" dirty="0" err="1">
                <a:solidFill>
                  <a:schemeClr val="dk1"/>
                </a:solidFill>
                <a:effectLst/>
                <a:latin typeface="Calibri"/>
                <a:ea typeface="Calibri"/>
                <a:cs typeface="Calibri"/>
                <a:sym typeface="Calibri"/>
              </a:rPr>
              <a:t>Antroposentrismi</a:t>
            </a:r>
            <a:r>
              <a:rPr lang="fi-FI" sz="1800" b="0" i="0" u="none" strike="noStrike" cap="none" dirty="0">
                <a:solidFill>
                  <a:schemeClr val="dk1"/>
                </a:solidFill>
                <a:effectLst/>
                <a:latin typeface="Calibri"/>
                <a:ea typeface="Calibri"/>
                <a:cs typeface="Calibri"/>
                <a:sym typeface="Calibri"/>
              </a:rPr>
              <a:t>: Moni asia pysyisi samana, sillä olemme hyvin tottuneita ajatukseen, että ihmisillä ja heidän arvostamillaan asioilla on moraalista arvoa. Periaatteessa eläinten hyvinvointia suojelevaa lainsäädäntöä voitaisiin vähentää entisestään. Vaatimukselta kieltää turkistarhaus katoaisi kannatus.</a:t>
            </a:r>
          </a:p>
          <a:p>
            <a:pPr lvl="1" rtl="0">
              <a:buFont typeface="Arial" panose="020B0604020202020204" pitchFamily="34" charset="0"/>
              <a:buChar char="•"/>
            </a:pPr>
            <a:r>
              <a:rPr lang="fi-FI" sz="1800" b="1" i="0" u="none" strike="noStrike" cap="none" dirty="0" err="1">
                <a:solidFill>
                  <a:schemeClr val="dk1"/>
                </a:solidFill>
                <a:effectLst/>
                <a:latin typeface="Calibri"/>
                <a:ea typeface="Calibri"/>
                <a:cs typeface="Calibri"/>
                <a:sym typeface="Calibri"/>
              </a:rPr>
              <a:t>Sentientismi</a:t>
            </a:r>
            <a:r>
              <a:rPr lang="fi-FI" sz="1800" b="0" i="0" u="none" strike="noStrike" cap="none" dirty="0">
                <a:solidFill>
                  <a:schemeClr val="dk1"/>
                </a:solidFill>
                <a:effectLst/>
                <a:latin typeface="Calibri"/>
                <a:ea typeface="Calibri"/>
                <a:cs typeface="Calibri"/>
                <a:sym typeface="Calibri"/>
              </a:rPr>
              <a:t>: Vain eläinten hyvinvoinnin turvaava eläintuotanto olisi sallittua. Turkistarhaus, metsästäminen, eläinkokeet ja tehotuotanto todennäköisesti kiellettäisiin.</a:t>
            </a:r>
          </a:p>
          <a:p>
            <a:pPr lvl="1" rtl="0">
              <a:buFont typeface="Arial" panose="020B0604020202020204" pitchFamily="34" charset="0"/>
              <a:buChar char="•"/>
            </a:pPr>
            <a:r>
              <a:rPr lang="fi-FI" sz="1800" b="1" i="0" u="none" strike="noStrike" cap="none" dirty="0" err="1">
                <a:solidFill>
                  <a:schemeClr val="dk1"/>
                </a:solidFill>
                <a:effectLst/>
                <a:latin typeface="Calibri"/>
                <a:ea typeface="Calibri"/>
                <a:cs typeface="Calibri"/>
                <a:sym typeface="Calibri"/>
              </a:rPr>
              <a:t>Biosentrismi</a:t>
            </a:r>
            <a:r>
              <a:rPr lang="fi-FI" sz="1800" b="0" i="0" u="none" strike="noStrike" cap="none" dirty="0">
                <a:solidFill>
                  <a:schemeClr val="dk1"/>
                </a:solidFill>
                <a:effectLst/>
                <a:latin typeface="Calibri"/>
                <a:ea typeface="Calibri"/>
                <a:cs typeface="Calibri"/>
                <a:sym typeface="Calibri"/>
              </a:rPr>
              <a:t>: Moni asia olisi samalla tavalla kuin </a:t>
            </a:r>
            <a:r>
              <a:rPr lang="fi-FI" sz="1800" b="0" i="0" u="none" strike="noStrike" cap="none" dirty="0" err="1">
                <a:solidFill>
                  <a:schemeClr val="dk1"/>
                </a:solidFill>
                <a:effectLst/>
                <a:latin typeface="Calibri"/>
                <a:ea typeface="Calibri"/>
                <a:cs typeface="Calibri"/>
                <a:sym typeface="Calibri"/>
              </a:rPr>
              <a:t>sentientismin</a:t>
            </a:r>
            <a:r>
              <a:rPr lang="fi-FI" sz="1800" b="0" i="0" u="none" strike="noStrike" cap="none" dirty="0">
                <a:solidFill>
                  <a:schemeClr val="dk1"/>
                </a:solidFill>
                <a:effectLst/>
                <a:latin typeface="Calibri"/>
                <a:ea typeface="Calibri"/>
                <a:cs typeface="Calibri"/>
                <a:sym typeface="Calibri"/>
              </a:rPr>
              <a:t> kohdalla. Myös metsiä, meriä ja soita suojeltaisiin selvästi entistä enemmän.</a:t>
            </a:r>
          </a:p>
          <a:p>
            <a:pPr lvl="1" rtl="0">
              <a:buFont typeface="Arial" panose="020B0604020202020204" pitchFamily="34" charset="0"/>
              <a:buChar char="•"/>
            </a:pPr>
            <a:r>
              <a:rPr lang="fi-FI" sz="1800" b="1" i="0" u="none" strike="noStrike" cap="none" dirty="0" err="1">
                <a:solidFill>
                  <a:schemeClr val="dk1"/>
                </a:solidFill>
                <a:effectLst/>
                <a:latin typeface="Calibri"/>
                <a:ea typeface="Calibri"/>
                <a:cs typeface="Calibri"/>
                <a:sym typeface="Calibri"/>
              </a:rPr>
              <a:t>Ekosentrismi</a:t>
            </a:r>
            <a:r>
              <a:rPr lang="fi-FI" sz="1800" b="0" i="0" u="none" strike="noStrike" cap="none" dirty="0">
                <a:solidFill>
                  <a:schemeClr val="dk1"/>
                </a:solidFill>
                <a:effectLst/>
                <a:latin typeface="Calibri"/>
                <a:ea typeface="Calibri"/>
                <a:cs typeface="Calibri"/>
                <a:sym typeface="Calibri"/>
              </a:rPr>
              <a:t>: Eläinten ja luonnonsuojelun lisäksi kiinnitettäisiin enemmän huomiota pitkällä aikavälillä toteutuviin ympäristöongelmiin. Ilmansaasteita, kasvihuonepäästöjä ja ympäristölle haitallisten jätteiden tuottamista rajoitettaisiin selvästi nykyistä enemmän.</a:t>
            </a:r>
          </a:p>
          <a:p>
            <a:pPr rtl="0"/>
            <a:endParaRPr lang="fi-FI" sz="1800" b="0" i="0" u="none" strike="noStrike" cap="none" dirty="0">
              <a:solidFill>
                <a:schemeClr val="dk1"/>
              </a:solidFill>
              <a:effectLst/>
              <a:latin typeface="Calibri"/>
              <a:ea typeface="Calibri"/>
              <a:cs typeface="Calibri"/>
              <a:sym typeface="Calibri"/>
            </a:endParaRPr>
          </a:p>
          <a:p>
            <a:pPr rtl="0"/>
            <a:r>
              <a:rPr lang="fi-FI" sz="1800" b="0" i="0" u="none" strike="noStrike" cap="none" dirty="0">
                <a:solidFill>
                  <a:schemeClr val="dk1"/>
                </a:solidFill>
                <a:effectLst/>
                <a:latin typeface="Calibri"/>
                <a:ea typeface="Calibri"/>
                <a:cs typeface="Calibri"/>
                <a:sym typeface="Calibri"/>
              </a:rPr>
              <a:t>b) Mikä vaihtoehdoista on houkuttelevin? Entä eettisin? </a:t>
            </a:r>
            <a:br>
              <a:rPr lang="fi-FI" sz="1800" b="0" i="0" u="none" strike="noStrike" cap="none" dirty="0">
                <a:solidFill>
                  <a:schemeClr val="dk1"/>
                </a:solidFill>
                <a:effectLst/>
                <a:latin typeface="Calibri"/>
                <a:ea typeface="Calibri"/>
                <a:cs typeface="Calibri"/>
                <a:sym typeface="Calibri"/>
              </a:rPr>
            </a:br>
            <a:endParaRPr lang="fi-FI" sz="1800" b="0" i="0" u="none" strike="noStrike" cap="none" dirty="0">
              <a:solidFill>
                <a:schemeClr val="dk1"/>
              </a:solidFill>
              <a:effectLst/>
              <a:latin typeface="Calibri"/>
              <a:ea typeface="Calibri"/>
              <a:cs typeface="Calibri"/>
              <a:sym typeface="Calibri"/>
            </a:endParaRPr>
          </a:p>
          <a:p>
            <a:pPr rtl="0">
              <a:buFont typeface="Arial" panose="020B0604020202020204" pitchFamily="34" charset="0"/>
              <a:buChar char="•"/>
            </a:pPr>
            <a:r>
              <a:rPr lang="fi-FI" sz="1800" b="0" i="0" u="none" strike="noStrike" cap="none" dirty="0">
                <a:solidFill>
                  <a:schemeClr val="dk1"/>
                </a:solidFill>
                <a:effectLst/>
                <a:latin typeface="Calibri"/>
                <a:ea typeface="Calibri"/>
                <a:cs typeface="Calibri"/>
                <a:sym typeface="Calibri"/>
              </a:rPr>
              <a:t>Opiskelijan omaa pohdintaa.</a:t>
            </a:r>
          </a:p>
          <a:p>
            <a:pPr lvl="1" rtl="0">
              <a:buFont typeface="Arial" panose="020B0604020202020204" pitchFamily="34" charset="0"/>
              <a:buChar char="•"/>
            </a:pPr>
            <a:r>
              <a:rPr lang="fi-FI" sz="1800" b="0" i="0" u="none" strike="noStrike" cap="none" dirty="0">
                <a:solidFill>
                  <a:schemeClr val="dk1"/>
                </a:solidFill>
                <a:effectLst/>
                <a:latin typeface="Calibri"/>
                <a:ea typeface="Calibri"/>
                <a:cs typeface="Calibri"/>
                <a:sym typeface="Calibri"/>
              </a:rPr>
              <a:t>Arvioinnissa voi kiinnittää huomiota seuraaviin näkökulmiin:</a:t>
            </a:r>
          </a:p>
          <a:p>
            <a:pPr lvl="1" rtl="0">
              <a:buFont typeface="Arial" panose="020B0604020202020204" pitchFamily="34" charset="0"/>
              <a:buChar char="•"/>
            </a:pPr>
            <a:r>
              <a:rPr lang="fi-FI" sz="1800" b="0" i="0" u="none" strike="noStrike" cap="none" dirty="0">
                <a:solidFill>
                  <a:schemeClr val="dk1"/>
                </a:solidFill>
                <a:effectLst/>
                <a:latin typeface="Calibri"/>
                <a:ea typeface="Calibri"/>
                <a:cs typeface="Calibri"/>
                <a:sym typeface="Calibri"/>
              </a:rPr>
              <a:t>Vastauksesta selviää, että opiskelija ymmärtää houkuttelevuuden ja eettisyyden eron.</a:t>
            </a:r>
          </a:p>
          <a:p>
            <a:pPr lvl="1" rtl="0">
              <a:buFont typeface="Arial" panose="020B0604020202020204" pitchFamily="34" charset="0"/>
              <a:buChar char="•"/>
            </a:pPr>
            <a:r>
              <a:rPr lang="fi-FI" sz="1800" b="0" i="0" u="none" strike="noStrike" cap="none" dirty="0">
                <a:solidFill>
                  <a:schemeClr val="dk1"/>
                </a:solidFill>
                <a:effectLst/>
                <a:latin typeface="Calibri"/>
                <a:ea typeface="Calibri"/>
                <a:cs typeface="Calibri"/>
                <a:sym typeface="Calibri"/>
              </a:rPr>
              <a:t>Eettisyyden arvioinnissa huomioidaan eri näkökulmia: ihminen, muut tietoiset eläimet, koko ekosysteemi. </a:t>
            </a:r>
          </a:p>
          <a:p>
            <a:pPr lvl="1" rtl="0">
              <a:buFont typeface="Arial" panose="020B0604020202020204" pitchFamily="34" charset="0"/>
              <a:buChar char="•"/>
            </a:pPr>
            <a:r>
              <a:rPr lang="fi-FI" sz="1800" b="0" i="0" u="none" strike="noStrike" cap="none" dirty="0">
                <a:solidFill>
                  <a:schemeClr val="dk1"/>
                </a:solidFill>
                <a:effectLst/>
                <a:latin typeface="Calibri"/>
                <a:ea typeface="Calibri"/>
                <a:cs typeface="Calibri"/>
                <a:sym typeface="Calibri"/>
              </a:rPr>
              <a:t>Vastauksesta selviää, että opiskelija ymmärtää käytännöllisyyden ja eettisyyden eron: esim. se, että nykyistä elämäntapaa pitäisi muuttaa paljon, ei ole argumentti muutoksen eettistä tarpeellisuutta vastaan.</a:t>
            </a:r>
          </a:p>
        </p:txBody>
      </p:sp>
      <p:sp>
        <p:nvSpPr>
          <p:cNvPr id="90" name="Google Shape;90;p2:notes"/>
          <p:cNvSpPr>
            <a:spLocks noGrp="1" noRot="1" noChangeAspect="1"/>
          </p:cNvSpPr>
          <p:nvPr>
            <p:ph type="sldImg" idx="2"/>
          </p:nvPr>
        </p:nvSpPr>
        <p:spPr>
          <a:xfrm>
            <a:off x="420688" y="1241425"/>
            <a:ext cx="595630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0809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9_Mukautettu asettelu">
  <p:cSld name="9_Mukautettu asettelu">
    <p:bg>
      <p:bgPr>
        <a:solidFill>
          <a:schemeClr val="dk2"/>
        </a:solidFill>
        <a:effectLst/>
      </p:bgPr>
    </p:bg>
    <p:spTree>
      <p:nvGrpSpPr>
        <p:cNvPr id="1" name="Shape 14"/>
        <p:cNvGrpSpPr/>
        <p:nvPr/>
      </p:nvGrpSpPr>
      <p:grpSpPr>
        <a:xfrm>
          <a:off x="0" y="0"/>
          <a:ext cx="0" cy="0"/>
          <a:chOff x="0" y="0"/>
          <a:chExt cx="0" cy="0"/>
        </a:xfrm>
      </p:grpSpPr>
      <p:sp>
        <p:nvSpPr>
          <p:cNvPr id="15" name="Google Shape;15;p2"/>
          <p:cNvSpPr txBox="1">
            <a:spLocks noGrp="1"/>
          </p:cNvSpPr>
          <p:nvPr>
            <p:ph type="title"/>
          </p:nvPr>
        </p:nvSpPr>
        <p:spPr>
          <a:xfrm>
            <a:off x="1676400" y="5766899"/>
            <a:ext cx="21031199" cy="265112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9600"/>
              <a:buFont typeface="Calibri"/>
              <a:buNone/>
              <a:defRPr sz="9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body" idx="1"/>
          </p:nvPr>
        </p:nvSpPr>
        <p:spPr>
          <a:xfrm>
            <a:off x="1676400" y="1771745"/>
            <a:ext cx="21031199" cy="1084901"/>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2000"/>
              </a:spcBef>
              <a:spcAft>
                <a:spcPts val="0"/>
              </a:spcAft>
              <a:buClr>
                <a:schemeClr val="lt1"/>
              </a:buClr>
              <a:buSzPts val="6600"/>
              <a:buFont typeface="Calibri"/>
              <a:buNone/>
              <a:defRPr sz="6600" b="1">
                <a:solidFill>
                  <a:schemeClr val="lt1"/>
                </a:solidFill>
              </a:defRPr>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17" name="Google Shape;17;p2"/>
          <p:cNvSpPr txBox="1">
            <a:spLocks noGrp="1"/>
          </p:cNvSpPr>
          <p:nvPr>
            <p:ph type="body" idx="2"/>
          </p:nvPr>
        </p:nvSpPr>
        <p:spPr>
          <a:xfrm>
            <a:off x="1676400" y="2856646"/>
            <a:ext cx="21031199" cy="1084901"/>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2000"/>
              </a:spcBef>
              <a:spcAft>
                <a:spcPts val="0"/>
              </a:spcAft>
              <a:buClr>
                <a:schemeClr val="lt1"/>
              </a:buClr>
              <a:buSzPts val="4800"/>
              <a:buFont typeface="Calibri"/>
              <a:buNone/>
              <a:defRPr sz="4800">
                <a:solidFill>
                  <a:schemeClr val="lt1"/>
                </a:solidFill>
              </a:defRPr>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pic>
        <p:nvPicPr>
          <p:cNvPr id="18" name="Google Shape;18;p2"/>
          <p:cNvPicPr preferRelativeResize="0"/>
          <p:nvPr/>
        </p:nvPicPr>
        <p:blipFill rotWithShape="1">
          <a:blip r:embed="rId2">
            <a:alphaModFix/>
          </a:blip>
          <a:srcRect/>
          <a:stretch/>
        </p:blipFill>
        <p:spPr>
          <a:xfrm>
            <a:off x="1204454" y="11772077"/>
            <a:ext cx="1804218" cy="99329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7_Mukautettu asettelu">
  <p:cSld name="7_Mukautettu asettelu">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1676400" y="730251"/>
            <a:ext cx="21031199" cy="265112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75757"/>
              </a:buClr>
              <a:buSzPts val="8800"/>
              <a:buFont typeface="Calibri"/>
              <a:buNone/>
              <a:defRPr sz="8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1676400" y="3730513"/>
            <a:ext cx="21031199" cy="814594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6000"/>
              <a:buFont typeface="Calibri"/>
              <a:buNone/>
              <a:defRPr sz="6000"/>
            </a:lvl1pPr>
            <a:lvl2pPr marL="914400" lvl="1" indent="-571500" algn="l">
              <a:lnSpc>
                <a:spcPct val="90000"/>
              </a:lnSpc>
              <a:spcBef>
                <a:spcPts val="1000"/>
              </a:spcBef>
              <a:spcAft>
                <a:spcPts val="0"/>
              </a:spcAft>
              <a:buClr>
                <a:schemeClr val="dk1"/>
              </a:buClr>
              <a:buSzPts val="5400"/>
              <a:buChar char="•"/>
              <a:defRPr sz="5400"/>
            </a:lvl2pPr>
            <a:lvl3pPr marL="1371600" lvl="2" indent="-533400" algn="l">
              <a:lnSpc>
                <a:spcPct val="90000"/>
              </a:lnSpc>
              <a:spcBef>
                <a:spcPts val="1000"/>
              </a:spcBef>
              <a:spcAft>
                <a:spcPts val="0"/>
              </a:spcAft>
              <a:buClr>
                <a:schemeClr val="dk1"/>
              </a:buClr>
              <a:buSzPts val="4800"/>
              <a:buChar char="•"/>
              <a:defRPr sz="4800"/>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22" name="Google Shape;22;p3"/>
          <p:cNvSpPr txBox="1">
            <a:spLocks noGrp="1"/>
          </p:cNvSpPr>
          <p:nvPr>
            <p:ph type="sldNum" idx="12"/>
          </p:nvPr>
        </p:nvSpPr>
        <p:spPr>
          <a:xfrm>
            <a:off x="17221200" y="12330967"/>
            <a:ext cx="5486400" cy="73025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2400" b="0" i="0" u="none" strike="noStrike" cap="none">
                <a:solidFill>
                  <a:srgbClr val="575757"/>
                </a:solidFill>
                <a:latin typeface="Calibri"/>
                <a:ea typeface="Calibri"/>
                <a:cs typeface="Calibri"/>
                <a:sym typeface="Calibri"/>
              </a:defRPr>
            </a:lvl1pPr>
            <a:lvl2pPr marL="0" lvl="1" indent="0" algn="r">
              <a:spcBef>
                <a:spcPts val="0"/>
              </a:spcBef>
              <a:buNone/>
              <a:defRPr sz="2400" b="0" i="0" u="none" strike="noStrike" cap="none">
                <a:solidFill>
                  <a:srgbClr val="575757"/>
                </a:solidFill>
                <a:latin typeface="Calibri"/>
                <a:ea typeface="Calibri"/>
                <a:cs typeface="Calibri"/>
                <a:sym typeface="Calibri"/>
              </a:defRPr>
            </a:lvl2pPr>
            <a:lvl3pPr marL="0" lvl="2" indent="0" algn="r">
              <a:spcBef>
                <a:spcPts val="0"/>
              </a:spcBef>
              <a:buNone/>
              <a:defRPr sz="2400" b="0" i="0" u="none" strike="noStrike" cap="none">
                <a:solidFill>
                  <a:srgbClr val="575757"/>
                </a:solidFill>
                <a:latin typeface="Calibri"/>
                <a:ea typeface="Calibri"/>
                <a:cs typeface="Calibri"/>
                <a:sym typeface="Calibri"/>
              </a:defRPr>
            </a:lvl3pPr>
            <a:lvl4pPr marL="0" lvl="3" indent="0" algn="r">
              <a:spcBef>
                <a:spcPts val="0"/>
              </a:spcBef>
              <a:buNone/>
              <a:defRPr sz="2400" b="0" i="0" u="none" strike="noStrike" cap="none">
                <a:solidFill>
                  <a:srgbClr val="575757"/>
                </a:solidFill>
                <a:latin typeface="Calibri"/>
                <a:ea typeface="Calibri"/>
                <a:cs typeface="Calibri"/>
                <a:sym typeface="Calibri"/>
              </a:defRPr>
            </a:lvl4pPr>
            <a:lvl5pPr marL="0" lvl="4" indent="0" algn="r">
              <a:spcBef>
                <a:spcPts val="0"/>
              </a:spcBef>
              <a:buNone/>
              <a:defRPr sz="2400" b="0" i="0" u="none" strike="noStrike" cap="none">
                <a:solidFill>
                  <a:srgbClr val="575757"/>
                </a:solidFill>
                <a:latin typeface="Calibri"/>
                <a:ea typeface="Calibri"/>
                <a:cs typeface="Calibri"/>
                <a:sym typeface="Calibri"/>
              </a:defRPr>
            </a:lvl5pPr>
            <a:lvl6pPr marL="0" lvl="5" indent="0" algn="r">
              <a:spcBef>
                <a:spcPts val="0"/>
              </a:spcBef>
              <a:buNone/>
              <a:defRPr sz="2400" b="0" i="0" u="none" strike="noStrike" cap="none">
                <a:solidFill>
                  <a:srgbClr val="575757"/>
                </a:solidFill>
                <a:latin typeface="Calibri"/>
                <a:ea typeface="Calibri"/>
                <a:cs typeface="Calibri"/>
                <a:sym typeface="Calibri"/>
              </a:defRPr>
            </a:lvl6pPr>
            <a:lvl7pPr marL="0" lvl="6" indent="0" algn="r">
              <a:spcBef>
                <a:spcPts val="0"/>
              </a:spcBef>
              <a:buNone/>
              <a:defRPr sz="2400" b="0" i="0" u="none" strike="noStrike" cap="none">
                <a:solidFill>
                  <a:srgbClr val="575757"/>
                </a:solidFill>
                <a:latin typeface="Calibri"/>
                <a:ea typeface="Calibri"/>
                <a:cs typeface="Calibri"/>
                <a:sym typeface="Calibri"/>
              </a:defRPr>
            </a:lvl7pPr>
            <a:lvl8pPr marL="0" lvl="7" indent="0" algn="r">
              <a:spcBef>
                <a:spcPts val="0"/>
              </a:spcBef>
              <a:buNone/>
              <a:defRPr sz="2400" b="0" i="0" u="none" strike="noStrike" cap="none">
                <a:solidFill>
                  <a:srgbClr val="575757"/>
                </a:solidFill>
                <a:latin typeface="Calibri"/>
                <a:ea typeface="Calibri"/>
                <a:cs typeface="Calibri"/>
                <a:sym typeface="Calibri"/>
              </a:defRPr>
            </a:lvl8pPr>
            <a:lvl9pPr marL="0" lvl="8" indent="0" algn="r">
              <a:spcBef>
                <a:spcPts val="0"/>
              </a:spcBef>
              <a:buNone/>
              <a:defRPr sz="2400" b="0" i="0" u="none" strike="noStrike" cap="none">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23" name="Google Shape;23;p3"/>
          <p:cNvSpPr txBox="1">
            <a:spLocks noGrp="1"/>
          </p:cNvSpPr>
          <p:nvPr>
            <p:ph type="ftr" idx="11"/>
          </p:nvPr>
        </p:nvSpPr>
        <p:spPr>
          <a:xfrm>
            <a:off x="1621944" y="12255499"/>
            <a:ext cx="8229600" cy="730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57575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8_Image Half Full">
  <p:cSld name="18_Image Half Full">
    <p:spTree>
      <p:nvGrpSpPr>
        <p:cNvPr id="1" name="Shape 35"/>
        <p:cNvGrpSpPr/>
        <p:nvPr/>
      </p:nvGrpSpPr>
      <p:grpSpPr>
        <a:xfrm>
          <a:off x="0" y="0"/>
          <a:ext cx="0" cy="0"/>
          <a:chOff x="0" y="0"/>
          <a:chExt cx="0" cy="0"/>
        </a:xfrm>
      </p:grpSpPr>
      <p:sp>
        <p:nvSpPr>
          <p:cNvPr id="36" name="Google Shape;36;p5"/>
          <p:cNvSpPr txBox="1"/>
          <p:nvPr/>
        </p:nvSpPr>
        <p:spPr>
          <a:xfrm>
            <a:off x="23110613" y="88587"/>
            <a:ext cx="1102891" cy="4052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i="0" u="none" strike="noStrike" cap="none">
              <a:solidFill>
                <a:schemeClr val="lt1"/>
              </a:solidFill>
              <a:latin typeface="Calibri"/>
              <a:ea typeface="Calibri"/>
              <a:cs typeface="Calibri"/>
              <a:sym typeface="Calibri"/>
            </a:endParaRPr>
          </a:p>
        </p:txBody>
      </p:sp>
      <p:sp>
        <p:nvSpPr>
          <p:cNvPr id="37" name="Google Shape;37;p5"/>
          <p:cNvSpPr txBox="1">
            <a:spLocks noGrp="1"/>
          </p:cNvSpPr>
          <p:nvPr>
            <p:ph type="body" idx="1"/>
          </p:nvPr>
        </p:nvSpPr>
        <p:spPr>
          <a:xfrm>
            <a:off x="1621943" y="3160738"/>
            <a:ext cx="10942861" cy="83998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5400"/>
              <a:buFont typeface="Calibri"/>
              <a:buNone/>
              <a:defRPr/>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38" name="Google Shape;38;p5"/>
          <p:cNvSpPr>
            <a:spLocks noGrp="1"/>
          </p:cNvSpPr>
          <p:nvPr>
            <p:ph type="pic" idx="2"/>
          </p:nvPr>
        </p:nvSpPr>
        <p:spPr>
          <a:xfrm>
            <a:off x="13460186" y="0"/>
            <a:ext cx="10923814" cy="13716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R="0" lvl="2" algn="l" rtl="0">
              <a:lnSpc>
                <a:spcPct val="90000"/>
              </a:lnSpc>
              <a:spcBef>
                <a:spcPts val="10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3pPr>
            <a:lvl4pPr marR="0" lvl="3"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R="0" lvl="4"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39" name="Google Shape;39;p5"/>
          <p:cNvSpPr txBox="1">
            <a:spLocks noGrp="1"/>
          </p:cNvSpPr>
          <p:nvPr>
            <p:ph type="sldNum" idx="12"/>
          </p:nvPr>
        </p:nvSpPr>
        <p:spPr>
          <a:xfrm>
            <a:off x="17624213" y="12330967"/>
            <a:ext cx="5486400" cy="73025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2400" b="0" i="0" u="none" strike="noStrike" cap="none">
                <a:solidFill>
                  <a:srgbClr val="8F8F8F"/>
                </a:solidFill>
                <a:latin typeface="Calibri"/>
                <a:ea typeface="Calibri"/>
                <a:cs typeface="Calibri"/>
                <a:sym typeface="Calibri"/>
              </a:defRPr>
            </a:lvl1pPr>
            <a:lvl2pPr marL="0" lvl="1" indent="0" algn="r">
              <a:spcBef>
                <a:spcPts val="0"/>
              </a:spcBef>
              <a:buNone/>
              <a:defRPr sz="2400" b="0" i="0" u="none" strike="noStrike" cap="none">
                <a:solidFill>
                  <a:srgbClr val="8F8F8F"/>
                </a:solidFill>
                <a:latin typeface="Calibri"/>
                <a:ea typeface="Calibri"/>
                <a:cs typeface="Calibri"/>
                <a:sym typeface="Calibri"/>
              </a:defRPr>
            </a:lvl2pPr>
            <a:lvl3pPr marL="0" lvl="2" indent="0" algn="r">
              <a:spcBef>
                <a:spcPts val="0"/>
              </a:spcBef>
              <a:buNone/>
              <a:defRPr sz="2400" b="0" i="0" u="none" strike="noStrike" cap="none">
                <a:solidFill>
                  <a:srgbClr val="8F8F8F"/>
                </a:solidFill>
                <a:latin typeface="Calibri"/>
                <a:ea typeface="Calibri"/>
                <a:cs typeface="Calibri"/>
                <a:sym typeface="Calibri"/>
              </a:defRPr>
            </a:lvl3pPr>
            <a:lvl4pPr marL="0" lvl="3" indent="0" algn="r">
              <a:spcBef>
                <a:spcPts val="0"/>
              </a:spcBef>
              <a:buNone/>
              <a:defRPr sz="2400" b="0" i="0" u="none" strike="noStrike" cap="none">
                <a:solidFill>
                  <a:srgbClr val="8F8F8F"/>
                </a:solidFill>
                <a:latin typeface="Calibri"/>
                <a:ea typeface="Calibri"/>
                <a:cs typeface="Calibri"/>
                <a:sym typeface="Calibri"/>
              </a:defRPr>
            </a:lvl4pPr>
            <a:lvl5pPr marL="0" lvl="4" indent="0" algn="r">
              <a:spcBef>
                <a:spcPts val="0"/>
              </a:spcBef>
              <a:buNone/>
              <a:defRPr sz="2400" b="0" i="0" u="none" strike="noStrike" cap="none">
                <a:solidFill>
                  <a:srgbClr val="8F8F8F"/>
                </a:solidFill>
                <a:latin typeface="Calibri"/>
                <a:ea typeface="Calibri"/>
                <a:cs typeface="Calibri"/>
                <a:sym typeface="Calibri"/>
              </a:defRPr>
            </a:lvl5pPr>
            <a:lvl6pPr marL="0" lvl="5" indent="0" algn="r">
              <a:spcBef>
                <a:spcPts val="0"/>
              </a:spcBef>
              <a:buNone/>
              <a:defRPr sz="2400" b="0" i="0" u="none" strike="noStrike" cap="none">
                <a:solidFill>
                  <a:srgbClr val="8F8F8F"/>
                </a:solidFill>
                <a:latin typeface="Calibri"/>
                <a:ea typeface="Calibri"/>
                <a:cs typeface="Calibri"/>
                <a:sym typeface="Calibri"/>
              </a:defRPr>
            </a:lvl6pPr>
            <a:lvl7pPr marL="0" lvl="6" indent="0" algn="r">
              <a:spcBef>
                <a:spcPts val="0"/>
              </a:spcBef>
              <a:buNone/>
              <a:defRPr sz="2400" b="0" i="0" u="none" strike="noStrike" cap="none">
                <a:solidFill>
                  <a:srgbClr val="8F8F8F"/>
                </a:solidFill>
                <a:latin typeface="Calibri"/>
                <a:ea typeface="Calibri"/>
                <a:cs typeface="Calibri"/>
                <a:sym typeface="Calibri"/>
              </a:defRPr>
            </a:lvl7pPr>
            <a:lvl8pPr marL="0" lvl="7" indent="0" algn="r">
              <a:spcBef>
                <a:spcPts val="0"/>
              </a:spcBef>
              <a:buNone/>
              <a:defRPr sz="2400" b="0" i="0" u="none" strike="noStrike" cap="none">
                <a:solidFill>
                  <a:srgbClr val="8F8F8F"/>
                </a:solidFill>
                <a:latin typeface="Calibri"/>
                <a:ea typeface="Calibri"/>
                <a:cs typeface="Calibri"/>
                <a:sym typeface="Calibri"/>
              </a:defRPr>
            </a:lvl8pPr>
            <a:lvl9pPr marL="0" lvl="8" indent="0" algn="r">
              <a:spcBef>
                <a:spcPts val="0"/>
              </a:spcBef>
              <a:buNone/>
              <a:defRPr sz="2400" b="0" i="0" u="none" strike="noStrike" cap="none">
                <a:solidFill>
                  <a:srgbClr val="8F8F8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40" name="Google Shape;40;p5"/>
          <p:cNvSpPr txBox="1">
            <a:spLocks noGrp="1"/>
          </p:cNvSpPr>
          <p:nvPr>
            <p:ph type="ftr" idx="11"/>
          </p:nvPr>
        </p:nvSpPr>
        <p:spPr>
          <a:xfrm>
            <a:off x="1621944" y="12255499"/>
            <a:ext cx="8229600" cy="730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title"/>
          </p:nvPr>
        </p:nvSpPr>
        <p:spPr>
          <a:xfrm>
            <a:off x="1621944" y="730251"/>
            <a:ext cx="10997318" cy="213018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7575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Image Half Full">
  <p:cSld name="4_Image Half Full">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1649187" y="730250"/>
            <a:ext cx="21463873" cy="16210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75757"/>
              </a:buClr>
              <a:buSzPts val="8800"/>
              <a:buFont typeface="Calibri"/>
              <a:buNone/>
              <a:defRPr sz="8800">
                <a:solidFill>
                  <a:srgbClr val="575757"/>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6"/>
          <p:cNvSpPr txBox="1"/>
          <p:nvPr/>
        </p:nvSpPr>
        <p:spPr>
          <a:xfrm>
            <a:off x="23110613" y="88587"/>
            <a:ext cx="1102891" cy="4052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i="0" u="none" strike="noStrike" cap="none">
              <a:solidFill>
                <a:schemeClr val="lt1"/>
              </a:solidFill>
              <a:latin typeface="Calibri"/>
              <a:ea typeface="Calibri"/>
              <a:cs typeface="Calibri"/>
              <a:sym typeface="Calibri"/>
            </a:endParaRPr>
          </a:p>
        </p:txBody>
      </p:sp>
      <p:sp>
        <p:nvSpPr>
          <p:cNvPr id="45" name="Google Shape;45;p6"/>
          <p:cNvSpPr/>
          <p:nvPr/>
        </p:nvSpPr>
        <p:spPr>
          <a:xfrm>
            <a:off x="8404703" y="4080086"/>
            <a:ext cx="3941487" cy="6966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024">
              <a:solidFill>
                <a:schemeClr val="dk1"/>
              </a:solidFill>
              <a:latin typeface="Calibri"/>
              <a:ea typeface="Calibri"/>
              <a:cs typeface="Calibri"/>
              <a:sym typeface="Calibri"/>
            </a:endParaRPr>
          </a:p>
        </p:txBody>
      </p:sp>
      <p:sp>
        <p:nvSpPr>
          <p:cNvPr id="46" name="Google Shape;46;p6"/>
          <p:cNvSpPr txBox="1">
            <a:spLocks noGrp="1"/>
          </p:cNvSpPr>
          <p:nvPr>
            <p:ph type="body" idx="1"/>
          </p:nvPr>
        </p:nvSpPr>
        <p:spPr>
          <a:xfrm>
            <a:off x="1676400" y="3061052"/>
            <a:ext cx="10069463" cy="833729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6000"/>
              <a:buFont typeface="Calibri"/>
              <a:buNone/>
              <a:defRPr sz="6000"/>
            </a:lvl1pPr>
            <a:lvl2pPr marL="914400" lvl="1" indent="-571500" algn="l">
              <a:lnSpc>
                <a:spcPct val="90000"/>
              </a:lnSpc>
              <a:spcBef>
                <a:spcPts val="1000"/>
              </a:spcBef>
              <a:spcAft>
                <a:spcPts val="0"/>
              </a:spcAft>
              <a:buClr>
                <a:schemeClr val="dk1"/>
              </a:buClr>
              <a:buSzPts val="5400"/>
              <a:buChar char="•"/>
              <a:defRPr sz="5400"/>
            </a:lvl2pPr>
            <a:lvl3pPr marL="1371600" lvl="2" indent="-533400" algn="l">
              <a:lnSpc>
                <a:spcPct val="90000"/>
              </a:lnSpc>
              <a:spcBef>
                <a:spcPts val="1000"/>
              </a:spcBef>
              <a:spcAft>
                <a:spcPts val="0"/>
              </a:spcAft>
              <a:buClr>
                <a:schemeClr val="dk1"/>
              </a:buClr>
              <a:buSzPts val="4800"/>
              <a:buChar char="•"/>
              <a:defRPr sz="4800"/>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47" name="Google Shape;47;p6"/>
          <p:cNvSpPr txBox="1">
            <a:spLocks noGrp="1"/>
          </p:cNvSpPr>
          <p:nvPr>
            <p:ph type="body" idx="2"/>
          </p:nvPr>
        </p:nvSpPr>
        <p:spPr>
          <a:xfrm>
            <a:off x="13041150" y="3061052"/>
            <a:ext cx="10069463" cy="833729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6000"/>
              <a:buFont typeface="Calibri"/>
              <a:buNone/>
              <a:defRPr sz="6000"/>
            </a:lvl1pPr>
            <a:lvl2pPr marL="914400" lvl="1" indent="-571500" algn="l">
              <a:lnSpc>
                <a:spcPct val="90000"/>
              </a:lnSpc>
              <a:spcBef>
                <a:spcPts val="1000"/>
              </a:spcBef>
              <a:spcAft>
                <a:spcPts val="0"/>
              </a:spcAft>
              <a:buClr>
                <a:schemeClr val="dk1"/>
              </a:buClr>
              <a:buSzPts val="5400"/>
              <a:buChar char="•"/>
              <a:defRPr sz="5400"/>
            </a:lvl2pPr>
            <a:lvl3pPr marL="1371600" lvl="2" indent="-533400" algn="l">
              <a:lnSpc>
                <a:spcPct val="90000"/>
              </a:lnSpc>
              <a:spcBef>
                <a:spcPts val="1000"/>
              </a:spcBef>
              <a:spcAft>
                <a:spcPts val="0"/>
              </a:spcAft>
              <a:buClr>
                <a:schemeClr val="dk1"/>
              </a:buClr>
              <a:buSzPts val="4800"/>
              <a:buChar char="•"/>
              <a:defRPr sz="4800"/>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48" name="Google Shape;48;p6"/>
          <p:cNvSpPr txBox="1">
            <a:spLocks noGrp="1"/>
          </p:cNvSpPr>
          <p:nvPr>
            <p:ph type="sldNum" idx="12"/>
          </p:nvPr>
        </p:nvSpPr>
        <p:spPr>
          <a:xfrm>
            <a:off x="17624213" y="12255499"/>
            <a:ext cx="5486400" cy="73025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2400" b="0" i="0" u="none" strike="noStrike" cap="none">
                <a:solidFill>
                  <a:srgbClr val="575757"/>
                </a:solidFill>
                <a:latin typeface="Calibri"/>
                <a:ea typeface="Calibri"/>
                <a:cs typeface="Calibri"/>
                <a:sym typeface="Calibri"/>
              </a:defRPr>
            </a:lvl1pPr>
            <a:lvl2pPr marL="0" lvl="1" indent="0" algn="r">
              <a:spcBef>
                <a:spcPts val="0"/>
              </a:spcBef>
              <a:buNone/>
              <a:defRPr sz="2400" b="0" i="0" u="none" strike="noStrike" cap="none">
                <a:solidFill>
                  <a:srgbClr val="575757"/>
                </a:solidFill>
                <a:latin typeface="Calibri"/>
                <a:ea typeface="Calibri"/>
                <a:cs typeface="Calibri"/>
                <a:sym typeface="Calibri"/>
              </a:defRPr>
            </a:lvl2pPr>
            <a:lvl3pPr marL="0" lvl="2" indent="0" algn="r">
              <a:spcBef>
                <a:spcPts val="0"/>
              </a:spcBef>
              <a:buNone/>
              <a:defRPr sz="2400" b="0" i="0" u="none" strike="noStrike" cap="none">
                <a:solidFill>
                  <a:srgbClr val="575757"/>
                </a:solidFill>
                <a:latin typeface="Calibri"/>
                <a:ea typeface="Calibri"/>
                <a:cs typeface="Calibri"/>
                <a:sym typeface="Calibri"/>
              </a:defRPr>
            </a:lvl3pPr>
            <a:lvl4pPr marL="0" lvl="3" indent="0" algn="r">
              <a:spcBef>
                <a:spcPts val="0"/>
              </a:spcBef>
              <a:buNone/>
              <a:defRPr sz="2400" b="0" i="0" u="none" strike="noStrike" cap="none">
                <a:solidFill>
                  <a:srgbClr val="575757"/>
                </a:solidFill>
                <a:latin typeface="Calibri"/>
                <a:ea typeface="Calibri"/>
                <a:cs typeface="Calibri"/>
                <a:sym typeface="Calibri"/>
              </a:defRPr>
            </a:lvl4pPr>
            <a:lvl5pPr marL="0" lvl="4" indent="0" algn="r">
              <a:spcBef>
                <a:spcPts val="0"/>
              </a:spcBef>
              <a:buNone/>
              <a:defRPr sz="2400" b="0" i="0" u="none" strike="noStrike" cap="none">
                <a:solidFill>
                  <a:srgbClr val="575757"/>
                </a:solidFill>
                <a:latin typeface="Calibri"/>
                <a:ea typeface="Calibri"/>
                <a:cs typeface="Calibri"/>
                <a:sym typeface="Calibri"/>
              </a:defRPr>
            </a:lvl5pPr>
            <a:lvl6pPr marL="0" lvl="5" indent="0" algn="r">
              <a:spcBef>
                <a:spcPts val="0"/>
              </a:spcBef>
              <a:buNone/>
              <a:defRPr sz="2400" b="0" i="0" u="none" strike="noStrike" cap="none">
                <a:solidFill>
                  <a:srgbClr val="575757"/>
                </a:solidFill>
                <a:latin typeface="Calibri"/>
                <a:ea typeface="Calibri"/>
                <a:cs typeface="Calibri"/>
                <a:sym typeface="Calibri"/>
              </a:defRPr>
            </a:lvl6pPr>
            <a:lvl7pPr marL="0" lvl="6" indent="0" algn="r">
              <a:spcBef>
                <a:spcPts val="0"/>
              </a:spcBef>
              <a:buNone/>
              <a:defRPr sz="2400" b="0" i="0" u="none" strike="noStrike" cap="none">
                <a:solidFill>
                  <a:srgbClr val="575757"/>
                </a:solidFill>
                <a:latin typeface="Calibri"/>
                <a:ea typeface="Calibri"/>
                <a:cs typeface="Calibri"/>
                <a:sym typeface="Calibri"/>
              </a:defRPr>
            </a:lvl7pPr>
            <a:lvl8pPr marL="0" lvl="7" indent="0" algn="r">
              <a:spcBef>
                <a:spcPts val="0"/>
              </a:spcBef>
              <a:buNone/>
              <a:defRPr sz="2400" b="0" i="0" u="none" strike="noStrike" cap="none">
                <a:solidFill>
                  <a:srgbClr val="575757"/>
                </a:solidFill>
                <a:latin typeface="Calibri"/>
                <a:ea typeface="Calibri"/>
                <a:cs typeface="Calibri"/>
                <a:sym typeface="Calibri"/>
              </a:defRPr>
            </a:lvl8pPr>
            <a:lvl9pPr marL="0" lvl="8" indent="0" algn="r">
              <a:spcBef>
                <a:spcPts val="0"/>
              </a:spcBef>
              <a:buNone/>
              <a:defRPr sz="2400" b="0" i="0" u="none" strike="noStrike" cap="none">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49" name="Google Shape;49;p6"/>
          <p:cNvSpPr txBox="1">
            <a:spLocks noGrp="1"/>
          </p:cNvSpPr>
          <p:nvPr>
            <p:ph type="ftr" idx="11"/>
          </p:nvPr>
        </p:nvSpPr>
        <p:spPr>
          <a:xfrm>
            <a:off x="1621944" y="12255499"/>
            <a:ext cx="8229600" cy="730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57575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8_Image Half Full">
  <p:cSld name="8_Image Half Full">
    <p:spTree>
      <p:nvGrpSpPr>
        <p:cNvPr id="1" name="Shape 50"/>
        <p:cNvGrpSpPr/>
        <p:nvPr/>
      </p:nvGrpSpPr>
      <p:grpSpPr>
        <a:xfrm>
          <a:off x="0" y="0"/>
          <a:ext cx="0" cy="0"/>
          <a:chOff x="0" y="0"/>
          <a:chExt cx="0" cy="0"/>
        </a:xfrm>
      </p:grpSpPr>
      <p:sp>
        <p:nvSpPr>
          <p:cNvPr id="51" name="Google Shape;51;p7"/>
          <p:cNvSpPr>
            <a:spLocks noGrp="1"/>
          </p:cNvSpPr>
          <p:nvPr>
            <p:ph type="pic" idx="2"/>
          </p:nvPr>
        </p:nvSpPr>
        <p:spPr>
          <a:xfrm>
            <a:off x="1" y="0"/>
            <a:ext cx="10923814" cy="13716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R="0" lvl="2" algn="l" rtl="0">
              <a:lnSpc>
                <a:spcPct val="90000"/>
              </a:lnSpc>
              <a:spcBef>
                <a:spcPts val="10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3pPr>
            <a:lvl4pPr marR="0" lvl="3"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R="0" lvl="4"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title"/>
          </p:nvPr>
        </p:nvSpPr>
        <p:spPr>
          <a:xfrm>
            <a:off x="11381014" y="730250"/>
            <a:ext cx="11732046" cy="218311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75757"/>
              </a:buClr>
              <a:buSzPts val="8800"/>
              <a:buFont typeface="Calibri"/>
              <a:buNone/>
              <a:defRPr sz="8800">
                <a:solidFill>
                  <a:srgbClr val="575757"/>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7"/>
          <p:cNvSpPr txBox="1"/>
          <p:nvPr/>
        </p:nvSpPr>
        <p:spPr>
          <a:xfrm>
            <a:off x="23110613" y="88587"/>
            <a:ext cx="1102891" cy="4052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chemeClr val="lt1"/>
              </a:solidFill>
              <a:latin typeface="Calibri"/>
              <a:ea typeface="Calibri"/>
              <a:cs typeface="Calibri"/>
              <a:sym typeface="Calibri"/>
            </a:endParaRPr>
          </a:p>
        </p:txBody>
      </p:sp>
      <p:sp>
        <p:nvSpPr>
          <p:cNvPr id="54" name="Google Shape;54;p7"/>
          <p:cNvSpPr txBox="1">
            <a:spLocks noGrp="1"/>
          </p:cNvSpPr>
          <p:nvPr>
            <p:ph type="body" idx="1"/>
          </p:nvPr>
        </p:nvSpPr>
        <p:spPr>
          <a:xfrm>
            <a:off x="11381015" y="3536295"/>
            <a:ext cx="11732048" cy="869100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5400"/>
              <a:buFont typeface="Calibri"/>
              <a:buNone/>
              <a:defRPr/>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55" name="Google Shape;55;p7"/>
          <p:cNvSpPr txBox="1">
            <a:spLocks noGrp="1"/>
          </p:cNvSpPr>
          <p:nvPr>
            <p:ph type="sldNum" idx="12"/>
          </p:nvPr>
        </p:nvSpPr>
        <p:spPr>
          <a:xfrm>
            <a:off x="17624213" y="12321661"/>
            <a:ext cx="5486400" cy="73025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2400">
                <a:solidFill>
                  <a:srgbClr val="575757"/>
                </a:solidFill>
                <a:latin typeface="Calibri"/>
                <a:ea typeface="Calibri"/>
                <a:cs typeface="Calibri"/>
                <a:sym typeface="Calibri"/>
              </a:defRPr>
            </a:lvl1pPr>
            <a:lvl2pPr marL="0" lvl="1" indent="0" algn="r">
              <a:spcBef>
                <a:spcPts val="0"/>
              </a:spcBef>
              <a:buNone/>
              <a:defRPr sz="2400">
                <a:solidFill>
                  <a:srgbClr val="575757"/>
                </a:solidFill>
                <a:latin typeface="Calibri"/>
                <a:ea typeface="Calibri"/>
                <a:cs typeface="Calibri"/>
                <a:sym typeface="Calibri"/>
              </a:defRPr>
            </a:lvl2pPr>
            <a:lvl3pPr marL="0" lvl="2" indent="0" algn="r">
              <a:spcBef>
                <a:spcPts val="0"/>
              </a:spcBef>
              <a:buNone/>
              <a:defRPr sz="2400">
                <a:solidFill>
                  <a:srgbClr val="575757"/>
                </a:solidFill>
                <a:latin typeface="Calibri"/>
                <a:ea typeface="Calibri"/>
                <a:cs typeface="Calibri"/>
                <a:sym typeface="Calibri"/>
              </a:defRPr>
            </a:lvl3pPr>
            <a:lvl4pPr marL="0" lvl="3" indent="0" algn="r">
              <a:spcBef>
                <a:spcPts val="0"/>
              </a:spcBef>
              <a:buNone/>
              <a:defRPr sz="2400">
                <a:solidFill>
                  <a:srgbClr val="575757"/>
                </a:solidFill>
                <a:latin typeface="Calibri"/>
                <a:ea typeface="Calibri"/>
                <a:cs typeface="Calibri"/>
                <a:sym typeface="Calibri"/>
              </a:defRPr>
            </a:lvl4pPr>
            <a:lvl5pPr marL="0" lvl="4" indent="0" algn="r">
              <a:spcBef>
                <a:spcPts val="0"/>
              </a:spcBef>
              <a:buNone/>
              <a:defRPr sz="2400">
                <a:solidFill>
                  <a:srgbClr val="575757"/>
                </a:solidFill>
                <a:latin typeface="Calibri"/>
                <a:ea typeface="Calibri"/>
                <a:cs typeface="Calibri"/>
                <a:sym typeface="Calibri"/>
              </a:defRPr>
            </a:lvl5pPr>
            <a:lvl6pPr marL="0" lvl="5" indent="0" algn="r">
              <a:spcBef>
                <a:spcPts val="0"/>
              </a:spcBef>
              <a:buNone/>
              <a:defRPr sz="2400">
                <a:solidFill>
                  <a:srgbClr val="575757"/>
                </a:solidFill>
                <a:latin typeface="Calibri"/>
                <a:ea typeface="Calibri"/>
                <a:cs typeface="Calibri"/>
                <a:sym typeface="Calibri"/>
              </a:defRPr>
            </a:lvl6pPr>
            <a:lvl7pPr marL="0" lvl="6" indent="0" algn="r">
              <a:spcBef>
                <a:spcPts val="0"/>
              </a:spcBef>
              <a:buNone/>
              <a:defRPr sz="2400">
                <a:solidFill>
                  <a:srgbClr val="575757"/>
                </a:solidFill>
                <a:latin typeface="Calibri"/>
                <a:ea typeface="Calibri"/>
                <a:cs typeface="Calibri"/>
                <a:sym typeface="Calibri"/>
              </a:defRPr>
            </a:lvl7pPr>
            <a:lvl8pPr marL="0" lvl="7" indent="0" algn="r">
              <a:spcBef>
                <a:spcPts val="0"/>
              </a:spcBef>
              <a:buNone/>
              <a:defRPr sz="2400">
                <a:solidFill>
                  <a:srgbClr val="575757"/>
                </a:solidFill>
                <a:latin typeface="Calibri"/>
                <a:ea typeface="Calibri"/>
                <a:cs typeface="Calibri"/>
                <a:sym typeface="Calibri"/>
              </a:defRPr>
            </a:lvl8pPr>
            <a:lvl9pPr marL="0" lvl="8" indent="0" algn="r">
              <a:spcBef>
                <a:spcPts val="0"/>
              </a:spcBef>
              <a:buNone/>
              <a:defRPr sz="2400">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56" name="Google Shape;56;p7"/>
          <p:cNvSpPr txBox="1">
            <a:spLocks noGrp="1"/>
          </p:cNvSpPr>
          <p:nvPr>
            <p:ph type="ftr" idx="11"/>
          </p:nvPr>
        </p:nvSpPr>
        <p:spPr>
          <a:xfrm>
            <a:off x="1621944" y="12255499"/>
            <a:ext cx="8229600" cy="730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57575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4_Image Half Full">
  <p:cSld name="14_Image Half Full">
    <p:spTree>
      <p:nvGrpSpPr>
        <p:cNvPr id="1" name="Shape 57"/>
        <p:cNvGrpSpPr/>
        <p:nvPr/>
      </p:nvGrpSpPr>
      <p:grpSpPr>
        <a:xfrm>
          <a:off x="0" y="0"/>
          <a:ext cx="0" cy="0"/>
          <a:chOff x="0" y="0"/>
          <a:chExt cx="0" cy="0"/>
        </a:xfrm>
      </p:grpSpPr>
      <p:sp>
        <p:nvSpPr>
          <p:cNvPr id="58" name="Google Shape;58;p8"/>
          <p:cNvSpPr txBox="1">
            <a:spLocks noGrp="1"/>
          </p:cNvSpPr>
          <p:nvPr>
            <p:ph type="title"/>
          </p:nvPr>
        </p:nvSpPr>
        <p:spPr>
          <a:xfrm>
            <a:off x="832756" y="493828"/>
            <a:ext cx="22789244" cy="193912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75757"/>
              </a:buClr>
              <a:buSzPts val="8800"/>
              <a:buFont typeface="Calibri"/>
              <a:buNone/>
              <a:defRPr sz="8800">
                <a:solidFill>
                  <a:srgbClr val="575757"/>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8"/>
          <p:cNvSpPr txBox="1"/>
          <p:nvPr/>
        </p:nvSpPr>
        <p:spPr>
          <a:xfrm>
            <a:off x="23110613" y="88587"/>
            <a:ext cx="1102891" cy="4052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chemeClr val="lt1"/>
              </a:solidFill>
              <a:latin typeface="Calibri"/>
              <a:ea typeface="Calibri"/>
              <a:cs typeface="Calibri"/>
              <a:sym typeface="Calibri"/>
            </a:endParaRPr>
          </a:p>
        </p:txBody>
      </p:sp>
      <p:sp>
        <p:nvSpPr>
          <p:cNvPr id="60" name="Google Shape;60;p8"/>
          <p:cNvSpPr txBox="1">
            <a:spLocks noGrp="1"/>
          </p:cNvSpPr>
          <p:nvPr>
            <p:ph type="body" idx="1"/>
          </p:nvPr>
        </p:nvSpPr>
        <p:spPr>
          <a:xfrm>
            <a:off x="826867" y="7677767"/>
            <a:ext cx="5231176" cy="376659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61" name="Google Shape;61;p8"/>
          <p:cNvSpPr>
            <a:spLocks noGrp="1"/>
          </p:cNvSpPr>
          <p:nvPr>
            <p:ph type="pic" idx="2"/>
          </p:nvPr>
        </p:nvSpPr>
        <p:spPr>
          <a:xfrm>
            <a:off x="827319" y="2680426"/>
            <a:ext cx="5231176" cy="47498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R="0" lvl="2" algn="l" rtl="0">
              <a:lnSpc>
                <a:spcPct val="90000"/>
              </a:lnSpc>
              <a:spcBef>
                <a:spcPts val="10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3pPr>
            <a:lvl4pPr marR="0" lvl="3"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R="0" lvl="4"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62" name="Google Shape;62;p8"/>
          <p:cNvSpPr txBox="1">
            <a:spLocks noGrp="1"/>
          </p:cNvSpPr>
          <p:nvPr>
            <p:ph type="body" idx="3"/>
          </p:nvPr>
        </p:nvSpPr>
        <p:spPr>
          <a:xfrm>
            <a:off x="6652041" y="7677767"/>
            <a:ext cx="5231176" cy="376659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63" name="Google Shape;63;p8"/>
          <p:cNvSpPr>
            <a:spLocks noGrp="1"/>
          </p:cNvSpPr>
          <p:nvPr>
            <p:ph type="pic" idx="4"/>
          </p:nvPr>
        </p:nvSpPr>
        <p:spPr>
          <a:xfrm>
            <a:off x="6652493" y="2680426"/>
            <a:ext cx="5231176" cy="47498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R="0" lvl="2" algn="l" rtl="0">
              <a:lnSpc>
                <a:spcPct val="90000"/>
              </a:lnSpc>
              <a:spcBef>
                <a:spcPts val="10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3pPr>
            <a:lvl4pPr marR="0" lvl="3"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R="0" lvl="4"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64" name="Google Shape;64;p8"/>
          <p:cNvSpPr txBox="1">
            <a:spLocks noGrp="1"/>
          </p:cNvSpPr>
          <p:nvPr>
            <p:ph type="body" idx="5"/>
          </p:nvPr>
        </p:nvSpPr>
        <p:spPr>
          <a:xfrm>
            <a:off x="12511727" y="7677767"/>
            <a:ext cx="5231176" cy="376659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65" name="Google Shape;65;p8"/>
          <p:cNvSpPr>
            <a:spLocks noGrp="1"/>
          </p:cNvSpPr>
          <p:nvPr>
            <p:ph type="pic" idx="6"/>
          </p:nvPr>
        </p:nvSpPr>
        <p:spPr>
          <a:xfrm>
            <a:off x="12512179" y="2680426"/>
            <a:ext cx="5231176" cy="47498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R="0" lvl="2" algn="l" rtl="0">
              <a:lnSpc>
                <a:spcPct val="90000"/>
              </a:lnSpc>
              <a:spcBef>
                <a:spcPts val="10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3pPr>
            <a:lvl4pPr marR="0" lvl="3"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R="0" lvl="4"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66" name="Google Shape;66;p8"/>
          <p:cNvSpPr txBox="1">
            <a:spLocks noGrp="1"/>
          </p:cNvSpPr>
          <p:nvPr>
            <p:ph type="body" idx="7"/>
          </p:nvPr>
        </p:nvSpPr>
        <p:spPr>
          <a:xfrm>
            <a:off x="18390370" y="7677767"/>
            <a:ext cx="5231176" cy="376659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67" name="Google Shape;67;p8"/>
          <p:cNvSpPr>
            <a:spLocks noGrp="1"/>
          </p:cNvSpPr>
          <p:nvPr>
            <p:ph type="pic" idx="8"/>
          </p:nvPr>
        </p:nvSpPr>
        <p:spPr>
          <a:xfrm>
            <a:off x="18390823" y="2680426"/>
            <a:ext cx="5231176" cy="47498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R="0" lvl="2" algn="l" rtl="0">
              <a:lnSpc>
                <a:spcPct val="90000"/>
              </a:lnSpc>
              <a:spcBef>
                <a:spcPts val="10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3pPr>
            <a:lvl4pPr marR="0" lvl="3"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R="0" lvl="4"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68" name="Google Shape;68;p8"/>
          <p:cNvSpPr txBox="1">
            <a:spLocks noGrp="1"/>
          </p:cNvSpPr>
          <p:nvPr>
            <p:ph type="sldNum" idx="12"/>
          </p:nvPr>
        </p:nvSpPr>
        <p:spPr>
          <a:xfrm>
            <a:off x="18076984" y="12330967"/>
            <a:ext cx="5486400" cy="73025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2400">
                <a:solidFill>
                  <a:srgbClr val="575757"/>
                </a:solidFill>
                <a:latin typeface="Calibri"/>
                <a:ea typeface="Calibri"/>
                <a:cs typeface="Calibri"/>
                <a:sym typeface="Calibri"/>
              </a:defRPr>
            </a:lvl1pPr>
            <a:lvl2pPr marL="0" lvl="1" indent="0" algn="r">
              <a:spcBef>
                <a:spcPts val="0"/>
              </a:spcBef>
              <a:buNone/>
              <a:defRPr sz="2400">
                <a:solidFill>
                  <a:srgbClr val="575757"/>
                </a:solidFill>
                <a:latin typeface="Calibri"/>
                <a:ea typeface="Calibri"/>
                <a:cs typeface="Calibri"/>
                <a:sym typeface="Calibri"/>
              </a:defRPr>
            </a:lvl2pPr>
            <a:lvl3pPr marL="0" lvl="2" indent="0" algn="r">
              <a:spcBef>
                <a:spcPts val="0"/>
              </a:spcBef>
              <a:buNone/>
              <a:defRPr sz="2400">
                <a:solidFill>
                  <a:srgbClr val="575757"/>
                </a:solidFill>
                <a:latin typeface="Calibri"/>
                <a:ea typeface="Calibri"/>
                <a:cs typeface="Calibri"/>
                <a:sym typeface="Calibri"/>
              </a:defRPr>
            </a:lvl3pPr>
            <a:lvl4pPr marL="0" lvl="3" indent="0" algn="r">
              <a:spcBef>
                <a:spcPts val="0"/>
              </a:spcBef>
              <a:buNone/>
              <a:defRPr sz="2400">
                <a:solidFill>
                  <a:srgbClr val="575757"/>
                </a:solidFill>
                <a:latin typeface="Calibri"/>
                <a:ea typeface="Calibri"/>
                <a:cs typeface="Calibri"/>
                <a:sym typeface="Calibri"/>
              </a:defRPr>
            </a:lvl4pPr>
            <a:lvl5pPr marL="0" lvl="4" indent="0" algn="r">
              <a:spcBef>
                <a:spcPts val="0"/>
              </a:spcBef>
              <a:buNone/>
              <a:defRPr sz="2400">
                <a:solidFill>
                  <a:srgbClr val="575757"/>
                </a:solidFill>
                <a:latin typeface="Calibri"/>
                <a:ea typeface="Calibri"/>
                <a:cs typeface="Calibri"/>
                <a:sym typeface="Calibri"/>
              </a:defRPr>
            </a:lvl5pPr>
            <a:lvl6pPr marL="0" lvl="5" indent="0" algn="r">
              <a:spcBef>
                <a:spcPts val="0"/>
              </a:spcBef>
              <a:buNone/>
              <a:defRPr sz="2400">
                <a:solidFill>
                  <a:srgbClr val="575757"/>
                </a:solidFill>
                <a:latin typeface="Calibri"/>
                <a:ea typeface="Calibri"/>
                <a:cs typeface="Calibri"/>
                <a:sym typeface="Calibri"/>
              </a:defRPr>
            </a:lvl6pPr>
            <a:lvl7pPr marL="0" lvl="6" indent="0" algn="r">
              <a:spcBef>
                <a:spcPts val="0"/>
              </a:spcBef>
              <a:buNone/>
              <a:defRPr sz="2400">
                <a:solidFill>
                  <a:srgbClr val="575757"/>
                </a:solidFill>
                <a:latin typeface="Calibri"/>
                <a:ea typeface="Calibri"/>
                <a:cs typeface="Calibri"/>
                <a:sym typeface="Calibri"/>
              </a:defRPr>
            </a:lvl7pPr>
            <a:lvl8pPr marL="0" lvl="7" indent="0" algn="r">
              <a:spcBef>
                <a:spcPts val="0"/>
              </a:spcBef>
              <a:buNone/>
              <a:defRPr sz="2400">
                <a:solidFill>
                  <a:srgbClr val="575757"/>
                </a:solidFill>
                <a:latin typeface="Calibri"/>
                <a:ea typeface="Calibri"/>
                <a:cs typeface="Calibri"/>
                <a:sym typeface="Calibri"/>
              </a:defRPr>
            </a:lvl8pPr>
            <a:lvl9pPr marL="0" lvl="8" indent="0" algn="r">
              <a:spcBef>
                <a:spcPts val="0"/>
              </a:spcBef>
              <a:buNone/>
              <a:defRPr sz="2400">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69" name="Google Shape;69;p8"/>
          <p:cNvSpPr txBox="1">
            <a:spLocks noGrp="1"/>
          </p:cNvSpPr>
          <p:nvPr>
            <p:ph type="ftr" idx="11"/>
          </p:nvPr>
        </p:nvSpPr>
        <p:spPr>
          <a:xfrm>
            <a:off x="820615" y="12255499"/>
            <a:ext cx="8229600" cy="730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57575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2_Image Half Full">
  <p:cSld name="22_Image Half Full">
    <p:spTree>
      <p:nvGrpSpPr>
        <p:cNvPr id="1" name="Shape 70"/>
        <p:cNvGrpSpPr/>
        <p:nvPr/>
      </p:nvGrpSpPr>
      <p:grpSpPr>
        <a:xfrm>
          <a:off x="0" y="0"/>
          <a:ext cx="0" cy="0"/>
          <a:chOff x="0" y="0"/>
          <a:chExt cx="0" cy="0"/>
        </a:xfrm>
      </p:grpSpPr>
      <p:sp>
        <p:nvSpPr>
          <p:cNvPr id="71" name="Google Shape;71;p9"/>
          <p:cNvSpPr txBox="1">
            <a:spLocks noGrp="1"/>
          </p:cNvSpPr>
          <p:nvPr>
            <p:ph type="title"/>
          </p:nvPr>
        </p:nvSpPr>
        <p:spPr>
          <a:xfrm>
            <a:off x="832756" y="493828"/>
            <a:ext cx="22789244" cy="193912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75757"/>
              </a:buClr>
              <a:buSzPts val="8800"/>
              <a:buFont typeface="Calibri"/>
              <a:buNone/>
              <a:defRPr sz="8800">
                <a:solidFill>
                  <a:srgbClr val="575757"/>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9"/>
          <p:cNvSpPr txBox="1"/>
          <p:nvPr/>
        </p:nvSpPr>
        <p:spPr>
          <a:xfrm>
            <a:off x="23110613" y="88587"/>
            <a:ext cx="1102891" cy="4052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chemeClr val="lt1"/>
              </a:solidFill>
              <a:latin typeface="Calibri"/>
              <a:ea typeface="Calibri"/>
              <a:cs typeface="Calibri"/>
              <a:sym typeface="Calibri"/>
            </a:endParaRPr>
          </a:p>
        </p:txBody>
      </p:sp>
      <p:sp>
        <p:nvSpPr>
          <p:cNvPr id="73" name="Google Shape;73;p9"/>
          <p:cNvSpPr txBox="1">
            <a:spLocks noGrp="1"/>
          </p:cNvSpPr>
          <p:nvPr>
            <p:ph type="body" idx="1"/>
          </p:nvPr>
        </p:nvSpPr>
        <p:spPr>
          <a:xfrm>
            <a:off x="772971" y="4437888"/>
            <a:ext cx="10959888" cy="65857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74" name="Google Shape;74;p9"/>
          <p:cNvSpPr txBox="1">
            <a:spLocks noGrp="1"/>
          </p:cNvSpPr>
          <p:nvPr>
            <p:ph type="body" idx="2"/>
          </p:nvPr>
        </p:nvSpPr>
        <p:spPr>
          <a:xfrm>
            <a:off x="12595591" y="4463288"/>
            <a:ext cx="10959888" cy="65857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75" name="Google Shape;75;p9"/>
          <p:cNvSpPr txBox="1">
            <a:spLocks noGrp="1"/>
          </p:cNvSpPr>
          <p:nvPr>
            <p:ph type="body" idx="3"/>
          </p:nvPr>
        </p:nvSpPr>
        <p:spPr>
          <a:xfrm>
            <a:off x="772920" y="3184914"/>
            <a:ext cx="10960608" cy="997631"/>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2000"/>
              </a:spcBef>
              <a:spcAft>
                <a:spcPts val="0"/>
              </a:spcAft>
              <a:buClr>
                <a:srgbClr val="575757"/>
              </a:buClr>
              <a:buSzPts val="4800"/>
              <a:buFont typeface="Calibri"/>
              <a:buNone/>
              <a:defRPr sz="4800" b="1">
                <a:solidFill>
                  <a:srgbClr val="575757"/>
                </a:solidFill>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76" name="Google Shape;76;p9"/>
          <p:cNvSpPr txBox="1">
            <a:spLocks noGrp="1"/>
          </p:cNvSpPr>
          <p:nvPr>
            <p:ph type="body" idx="4"/>
          </p:nvPr>
        </p:nvSpPr>
        <p:spPr>
          <a:xfrm>
            <a:off x="12590711" y="3221626"/>
            <a:ext cx="11020318" cy="997631"/>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2000"/>
              </a:spcBef>
              <a:spcAft>
                <a:spcPts val="0"/>
              </a:spcAft>
              <a:buClr>
                <a:srgbClr val="575757"/>
              </a:buClr>
              <a:buSzPts val="4800"/>
              <a:buFont typeface="Calibri"/>
              <a:buNone/>
              <a:defRPr sz="4800" b="1">
                <a:solidFill>
                  <a:srgbClr val="575757"/>
                </a:solidFill>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cxnSp>
        <p:nvCxnSpPr>
          <p:cNvPr id="77" name="Google Shape;77;p9"/>
          <p:cNvCxnSpPr/>
          <p:nvPr/>
        </p:nvCxnSpPr>
        <p:spPr>
          <a:xfrm>
            <a:off x="768588" y="4204109"/>
            <a:ext cx="10964271" cy="0"/>
          </a:xfrm>
          <a:prstGeom prst="straightConnector1">
            <a:avLst/>
          </a:prstGeom>
          <a:noFill/>
          <a:ln w="88900" cap="flat" cmpd="sng">
            <a:solidFill>
              <a:srgbClr val="575757"/>
            </a:solidFill>
            <a:prstDash val="solid"/>
            <a:miter lim="800000"/>
            <a:headEnd type="none" w="sm" len="sm"/>
            <a:tailEnd type="none" w="sm" len="sm"/>
          </a:ln>
        </p:spPr>
      </p:cxnSp>
      <p:cxnSp>
        <p:nvCxnSpPr>
          <p:cNvPr id="78" name="Google Shape;78;p9"/>
          <p:cNvCxnSpPr/>
          <p:nvPr/>
        </p:nvCxnSpPr>
        <p:spPr>
          <a:xfrm>
            <a:off x="12591208" y="4204109"/>
            <a:ext cx="10964271" cy="0"/>
          </a:xfrm>
          <a:prstGeom prst="straightConnector1">
            <a:avLst/>
          </a:prstGeom>
          <a:noFill/>
          <a:ln w="88900" cap="flat" cmpd="sng">
            <a:solidFill>
              <a:srgbClr val="575757"/>
            </a:solidFill>
            <a:prstDash val="solid"/>
            <a:miter lim="800000"/>
            <a:headEnd type="none" w="sm" len="sm"/>
            <a:tailEnd type="none" w="sm" len="sm"/>
          </a:ln>
        </p:spPr>
      </p:cxnSp>
      <p:sp>
        <p:nvSpPr>
          <p:cNvPr id="79" name="Google Shape;79;p9"/>
          <p:cNvSpPr txBox="1">
            <a:spLocks noGrp="1"/>
          </p:cNvSpPr>
          <p:nvPr>
            <p:ph type="sldNum" idx="12"/>
          </p:nvPr>
        </p:nvSpPr>
        <p:spPr>
          <a:xfrm>
            <a:off x="18076984" y="12330967"/>
            <a:ext cx="5486400" cy="73025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2400">
                <a:solidFill>
                  <a:srgbClr val="575757"/>
                </a:solidFill>
                <a:latin typeface="Calibri"/>
                <a:ea typeface="Calibri"/>
                <a:cs typeface="Calibri"/>
                <a:sym typeface="Calibri"/>
              </a:defRPr>
            </a:lvl1pPr>
            <a:lvl2pPr marL="0" lvl="1" indent="0" algn="r">
              <a:spcBef>
                <a:spcPts val="0"/>
              </a:spcBef>
              <a:buNone/>
              <a:defRPr sz="2400">
                <a:solidFill>
                  <a:srgbClr val="575757"/>
                </a:solidFill>
                <a:latin typeface="Calibri"/>
                <a:ea typeface="Calibri"/>
                <a:cs typeface="Calibri"/>
                <a:sym typeface="Calibri"/>
              </a:defRPr>
            </a:lvl2pPr>
            <a:lvl3pPr marL="0" lvl="2" indent="0" algn="r">
              <a:spcBef>
                <a:spcPts val="0"/>
              </a:spcBef>
              <a:buNone/>
              <a:defRPr sz="2400">
                <a:solidFill>
                  <a:srgbClr val="575757"/>
                </a:solidFill>
                <a:latin typeface="Calibri"/>
                <a:ea typeface="Calibri"/>
                <a:cs typeface="Calibri"/>
                <a:sym typeface="Calibri"/>
              </a:defRPr>
            </a:lvl3pPr>
            <a:lvl4pPr marL="0" lvl="3" indent="0" algn="r">
              <a:spcBef>
                <a:spcPts val="0"/>
              </a:spcBef>
              <a:buNone/>
              <a:defRPr sz="2400">
                <a:solidFill>
                  <a:srgbClr val="575757"/>
                </a:solidFill>
                <a:latin typeface="Calibri"/>
                <a:ea typeface="Calibri"/>
                <a:cs typeface="Calibri"/>
                <a:sym typeface="Calibri"/>
              </a:defRPr>
            </a:lvl4pPr>
            <a:lvl5pPr marL="0" lvl="4" indent="0" algn="r">
              <a:spcBef>
                <a:spcPts val="0"/>
              </a:spcBef>
              <a:buNone/>
              <a:defRPr sz="2400">
                <a:solidFill>
                  <a:srgbClr val="575757"/>
                </a:solidFill>
                <a:latin typeface="Calibri"/>
                <a:ea typeface="Calibri"/>
                <a:cs typeface="Calibri"/>
                <a:sym typeface="Calibri"/>
              </a:defRPr>
            </a:lvl5pPr>
            <a:lvl6pPr marL="0" lvl="5" indent="0" algn="r">
              <a:spcBef>
                <a:spcPts val="0"/>
              </a:spcBef>
              <a:buNone/>
              <a:defRPr sz="2400">
                <a:solidFill>
                  <a:srgbClr val="575757"/>
                </a:solidFill>
                <a:latin typeface="Calibri"/>
                <a:ea typeface="Calibri"/>
                <a:cs typeface="Calibri"/>
                <a:sym typeface="Calibri"/>
              </a:defRPr>
            </a:lvl6pPr>
            <a:lvl7pPr marL="0" lvl="6" indent="0" algn="r">
              <a:spcBef>
                <a:spcPts val="0"/>
              </a:spcBef>
              <a:buNone/>
              <a:defRPr sz="2400">
                <a:solidFill>
                  <a:srgbClr val="575757"/>
                </a:solidFill>
                <a:latin typeface="Calibri"/>
                <a:ea typeface="Calibri"/>
                <a:cs typeface="Calibri"/>
                <a:sym typeface="Calibri"/>
              </a:defRPr>
            </a:lvl7pPr>
            <a:lvl8pPr marL="0" lvl="7" indent="0" algn="r">
              <a:spcBef>
                <a:spcPts val="0"/>
              </a:spcBef>
              <a:buNone/>
              <a:defRPr sz="2400">
                <a:solidFill>
                  <a:srgbClr val="575757"/>
                </a:solidFill>
                <a:latin typeface="Calibri"/>
                <a:ea typeface="Calibri"/>
                <a:cs typeface="Calibri"/>
                <a:sym typeface="Calibri"/>
              </a:defRPr>
            </a:lvl8pPr>
            <a:lvl9pPr marL="0" lvl="8" indent="0" algn="r">
              <a:spcBef>
                <a:spcPts val="0"/>
              </a:spcBef>
              <a:buNone/>
              <a:defRPr sz="2400">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80" name="Google Shape;80;p9"/>
          <p:cNvSpPr txBox="1">
            <a:spLocks noGrp="1"/>
          </p:cNvSpPr>
          <p:nvPr>
            <p:ph type="ftr" idx="11"/>
          </p:nvPr>
        </p:nvSpPr>
        <p:spPr>
          <a:xfrm>
            <a:off x="832756" y="12255499"/>
            <a:ext cx="8229600" cy="730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57575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676400" y="730251"/>
            <a:ext cx="21031199" cy="2651126"/>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rgbClr val="575757"/>
              </a:buClr>
              <a:buSzPts val="8800"/>
              <a:buFont typeface="Calibri"/>
              <a:buNone/>
              <a:defRPr sz="8800" b="0" i="0" u="none" strike="noStrike" cap="none">
                <a:solidFill>
                  <a:srgbClr val="575757"/>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1676400" y="3651250"/>
            <a:ext cx="21031199" cy="81407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200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508000" algn="l" rtl="0">
              <a:lnSpc>
                <a:spcPct val="90000"/>
              </a:lnSpc>
              <a:spcBef>
                <a:spcPts val="10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17275656" y="12255499"/>
            <a:ext cx="5486400" cy="73025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2400" b="0" i="0" u="none" strike="noStrike" cap="none">
                <a:solidFill>
                  <a:srgbClr val="575757"/>
                </a:solidFill>
                <a:latin typeface="Calibri"/>
                <a:ea typeface="Calibri"/>
                <a:cs typeface="Calibri"/>
                <a:sym typeface="Calibri"/>
              </a:defRPr>
            </a:lvl1pPr>
            <a:lvl2pPr marL="0" marR="0" lvl="1" indent="0" algn="r" rtl="0">
              <a:spcBef>
                <a:spcPts val="0"/>
              </a:spcBef>
              <a:buNone/>
              <a:defRPr sz="2400" b="0" i="0" u="none" strike="noStrike" cap="none">
                <a:solidFill>
                  <a:srgbClr val="575757"/>
                </a:solidFill>
                <a:latin typeface="Calibri"/>
                <a:ea typeface="Calibri"/>
                <a:cs typeface="Calibri"/>
                <a:sym typeface="Calibri"/>
              </a:defRPr>
            </a:lvl2pPr>
            <a:lvl3pPr marL="0" marR="0" lvl="2" indent="0" algn="r" rtl="0">
              <a:spcBef>
                <a:spcPts val="0"/>
              </a:spcBef>
              <a:buNone/>
              <a:defRPr sz="2400" b="0" i="0" u="none" strike="noStrike" cap="none">
                <a:solidFill>
                  <a:srgbClr val="575757"/>
                </a:solidFill>
                <a:latin typeface="Calibri"/>
                <a:ea typeface="Calibri"/>
                <a:cs typeface="Calibri"/>
                <a:sym typeface="Calibri"/>
              </a:defRPr>
            </a:lvl3pPr>
            <a:lvl4pPr marL="0" marR="0" lvl="3" indent="0" algn="r" rtl="0">
              <a:spcBef>
                <a:spcPts val="0"/>
              </a:spcBef>
              <a:buNone/>
              <a:defRPr sz="2400" b="0" i="0" u="none" strike="noStrike" cap="none">
                <a:solidFill>
                  <a:srgbClr val="575757"/>
                </a:solidFill>
                <a:latin typeface="Calibri"/>
                <a:ea typeface="Calibri"/>
                <a:cs typeface="Calibri"/>
                <a:sym typeface="Calibri"/>
              </a:defRPr>
            </a:lvl4pPr>
            <a:lvl5pPr marL="0" marR="0" lvl="4" indent="0" algn="r" rtl="0">
              <a:spcBef>
                <a:spcPts val="0"/>
              </a:spcBef>
              <a:buNone/>
              <a:defRPr sz="2400" b="0" i="0" u="none" strike="noStrike" cap="none">
                <a:solidFill>
                  <a:srgbClr val="575757"/>
                </a:solidFill>
                <a:latin typeface="Calibri"/>
                <a:ea typeface="Calibri"/>
                <a:cs typeface="Calibri"/>
                <a:sym typeface="Calibri"/>
              </a:defRPr>
            </a:lvl5pPr>
            <a:lvl6pPr marL="0" marR="0" lvl="5" indent="0" algn="r" rtl="0">
              <a:spcBef>
                <a:spcPts val="0"/>
              </a:spcBef>
              <a:buNone/>
              <a:defRPr sz="2400" b="0" i="0" u="none" strike="noStrike" cap="none">
                <a:solidFill>
                  <a:srgbClr val="575757"/>
                </a:solidFill>
                <a:latin typeface="Calibri"/>
                <a:ea typeface="Calibri"/>
                <a:cs typeface="Calibri"/>
                <a:sym typeface="Calibri"/>
              </a:defRPr>
            </a:lvl6pPr>
            <a:lvl7pPr marL="0" marR="0" lvl="6" indent="0" algn="r" rtl="0">
              <a:spcBef>
                <a:spcPts val="0"/>
              </a:spcBef>
              <a:buNone/>
              <a:defRPr sz="2400" b="0" i="0" u="none" strike="noStrike" cap="none">
                <a:solidFill>
                  <a:srgbClr val="575757"/>
                </a:solidFill>
                <a:latin typeface="Calibri"/>
                <a:ea typeface="Calibri"/>
                <a:cs typeface="Calibri"/>
                <a:sym typeface="Calibri"/>
              </a:defRPr>
            </a:lvl7pPr>
            <a:lvl8pPr marL="0" marR="0" lvl="7" indent="0" algn="r" rtl="0">
              <a:spcBef>
                <a:spcPts val="0"/>
              </a:spcBef>
              <a:buNone/>
              <a:defRPr sz="2400" b="0" i="0" u="none" strike="noStrike" cap="none">
                <a:solidFill>
                  <a:srgbClr val="575757"/>
                </a:solidFill>
                <a:latin typeface="Calibri"/>
                <a:ea typeface="Calibri"/>
                <a:cs typeface="Calibri"/>
                <a:sym typeface="Calibri"/>
              </a:defRPr>
            </a:lvl8pPr>
            <a:lvl9pPr marL="0" marR="0" lvl="8" indent="0" algn="r" rtl="0">
              <a:spcBef>
                <a:spcPts val="0"/>
              </a:spcBef>
              <a:buNone/>
              <a:defRPr sz="2400" b="0" i="0" u="none" strike="noStrike" cap="none">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13" name="Google Shape;13;p1"/>
          <p:cNvSpPr txBox="1">
            <a:spLocks noGrp="1"/>
          </p:cNvSpPr>
          <p:nvPr>
            <p:ph type="ftr" idx="11"/>
          </p:nvPr>
        </p:nvSpPr>
        <p:spPr>
          <a:xfrm>
            <a:off x="1621944" y="12255499"/>
            <a:ext cx="8229600" cy="7302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0" i="0" u="none" strike="noStrike" cap="none">
                <a:solidFill>
                  <a:srgbClr val="575757"/>
                </a:solidFill>
                <a:latin typeface="Calibri"/>
                <a:ea typeface="Calibri"/>
                <a:cs typeface="Calibri"/>
                <a:sym typeface="Calibri"/>
              </a:defRPr>
            </a:lvl1pPr>
            <a:lvl2pPr marR="0" lvl="1"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spd="slow" p14:dur="20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84"/>
        <p:cNvGrpSpPr/>
        <p:nvPr/>
      </p:nvGrpSpPr>
      <p:grpSpPr>
        <a:xfrm>
          <a:off x="0" y="0"/>
          <a:ext cx="0" cy="0"/>
          <a:chOff x="0" y="0"/>
          <a:chExt cx="0" cy="0"/>
        </a:xfrm>
      </p:grpSpPr>
      <p:sp>
        <p:nvSpPr>
          <p:cNvPr id="85" name="Google Shape;85;p10"/>
          <p:cNvSpPr txBox="1">
            <a:spLocks noGrp="1"/>
          </p:cNvSpPr>
          <p:nvPr>
            <p:ph type="title"/>
          </p:nvPr>
        </p:nvSpPr>
        <p:spPr>
          <a:xfrm>
            <a:off x="1676400" y="5766899"/>
            <a:ext cx="21031199" cy="265112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9600"/>
              <a:buFont typeface="Calibri"/>
              <a:buNone/>
            </a:pPr>
            <a:r>
              <a:rPr lang="fi-FI" dirty="0"/>
              <a:t>3. Mitä moraalin piiriin kuuluu?</a:t>
            </a:r>
            <a:endParaRPr dirty="0"/>
          </a:p>
        </p:txBody>
      </p:sp>
      <p:sp>
        <p:nvSpPr>
          <p:cNvPr id="86" name="Google Shape;86;p10"/>
          <p:cNvSpPr txBox="1">
            <a:spLocks noGrp="1"/>
          </p:cNvSpPr>
          <p:nvPr>
            <p:ph type="body" idx="1"/>
          </p:nvPr>
        </p:nvSpPr>
        <p:spPr>
          <a:xfrm>
            <a:off x="1676400" y="1771745"/>
            <a:ext cx="21031199" cy="108490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6600"/>
              <a:buFont typeface="Calibri"/>
              <a:buNone/>
            </a:pPr>
            <a:r>
              <a:rPr lang="fi-FI"/>
              <a:t>IDEA (LOPS21)</a:t>
            </a:r>
            <a:endParaRPr/>
          </a:p>
        </p:txBody>
      </p:sp>
      <p:sp>
        <p:nvSpPr>
          <p:cNvPr id="87" name="Google Shape;87;p10"/>
          <p:cNvSpPr txBox="1">
            <a:spLocks noGrp="1"/>
          </p:cNvSpPr>
          <p:nvPr>
            <p:ph type="body" idx="2"/>
          </p:nvPr>
        </p:nvSpPr>
        <p:spPr>
          <a:xfrm>
            <a:off x="1676400" y="2856646"/>
            <a:ext cx="21031199" cy="108490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800"/>
              <a:buFont typeface="Calibri"/>
              <a:buNone/>
            </a:pPr>
            <a:r>
              <a:rPr lang="fi-FI"/>
              <a:t>FI2 Etiikka</a:t>
            </a:r>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1"/>
          <p:cNvSpPr txBox="1">
            <a:spLocks noGrp="1"/>
          </p:cNvSpPr>
          <p:nvPr>
            <p:ph type="title"/>
          </p:nvPr>
        </p:nvSpPr>
        <p:spPr>
          <a:xfrm>
            <a:off x="1676400" y="730251"/>
            <a:ext cx="21031199" cy="2651126"/>
          </a:xfrm>
          <a:prstGeom prst="rect">
            <a:avLst/>
          </a:prstGeom>
          <a:noFill/>
          <a:ln>
            <a:noFill/>
          </a:ln>
        </p:spPr>
        <p:txBody>
          <a:bodyPr spcFirstLastPara="1" wrap="square" lIns="91425" tIns="45700" rIns="91425" bIns="45700" anchor="ctr" anchorCtr="0">
            <a:normAutofit/>
          </a:bodyPr>
          <a:lstStyle/>
          <a:p>
            <a:pPr lvl="0"/>
            <a:r>
              <a:rPr lang="fi-FI" dirty="0"/>
              <a:t>Virittäytyminen aiheeseen</a:t>
            </a:r>
            <a:endParaRPr dirty="0"/>
          </a:p>
        </p:txBody>
      </p:sp>
      <p:sp>
        <p:nvSpPr>
          <p:cNvPr id="93" name="Google Shape;93;p11"/>
          <p:cNvSpPr txBox="1">
            <a:spLocks noGrp="1"/>
          </p:cNvSpPr>
          <p:nvPr>
            <p:ph type="body" idx="1"/>
          </p:nvPr>
        </p:nvSpPr>
        <p:spPr>
          <a:xfrm>
            <a:off x="1676400" y="3730513"/>
            <a:ext cx="21031199" cy="8145947"/>
          </a:xfrm>
          <a:prstGeom prst="rect">
            <a:avLst/>
          </a:prstGeom>
          <a:noFill/>
          <a:ln>
            <a:noFill/>
          </a:ln>
        </p:spPr>
        <p:txBody>
          <a:bodyPr spcFirstLastPara="1" wrap="square" lIns="91425" tIns="45700" rIns="91425" bIns="45700" anchor="t" anchorCtr="0">
            <a:normAutofit fontScale="92500" lnSpcReduction="20000"/>
          </a:bodyPr>
          <a:lstStyle/>
          <a:p>
            <a:pPr marL="1085850" indent="-857250">
              <a:buFont typeface="Arial" panose="020B0604020202020204" pitchFamily="34" charset="0"/>
              <a:buChar char="•"/>
            </a:pPr>
            <a:r>
              <a:rPr lang="fi-FI" dirty="0"/>
              <a:t>Lue tarina ja pohdi sitä ja sen osapuolia eettisesti:</a:t>
            </a:r>
            <a:endParaRPr lang="fi-FI" i="1" dirty="0"/>
          </a:p>
          <a:p>
            <a:pPr marL="228600" indent="0"/>
            <a:endParaRPr lang="fi-FI" i="1" dirty="0"/>
          </a:p>
          <a:p>
            <a:pPr marL="228600" indent="0"/>
            <a:r>
              <a:rPr lang="fi-FI" i="1" dirty="0"/>
              <a:t>Äiti on kieltänyt lapsia leikkimästä sisällä liian rajusti. Sisarukset eivät kuitenkaan noudata ohjetta. </a:t>
            </a:r>
            <a:endParaRPr lang="fi-FI" dirty="0"/>
          </a:p>
          <a:p>
            <a:pPr marL="228600" indent="0"/>
            <a:r>
              <a:rPr lang="fi-FI" i="1" dirty="0"/>
              <a:t>Leikin tiimellyksessä nuorempi Elli kaataa kaksi kallista maljakkoa, jotka menevät rikki. </a:t>
            </a:r>
            <a:endParaRPr lang="fi-FI" dirty="0"/>
          </a:p>
          <a:p>
            <a:pPr marL="228600" indent="0"/>
            <a:r>
              <a:rPr lang="fi-FI" i="1" dirty="0"/>
              <a:t>Samuel huomaa, että yksi maljakko jäi kuitenkin ehjäksi ja paiskaa sen lattialle.</a:t>
            </a:r>
            <a:endParaRPr lang="fi-FI" dirty="0"/>
          </a:p>
          <a:p>
            <a:pPr marL="228600" indent="0"/>
            <a:r>
              <a:rPr lang="fi-FI" i="1" dirty="0"/>
              <a:t>Kun äiti toruu lapsia, Samuel puolustautuu: ”Minä rikoin vain yhden maljakon, mutta Elli rikkoi kaksi.”</a:t>
            </a:r>
            <a:endParaRPr lang="fi-FI" dirty="0"/>
          </a:p>
        </p:txBody>
      </p:sp>
      <p:sp>
        <p:nvSpPr>
          <p:cNvPr id="94" name="Google Shape;94;p11"/>
          <p:cNvSpPr txBox="1">
            <a:spLocks noGrp="1"/>
          </p:cNvSpPr>
          <p:nvPr>
            <p:ph type="sldNum" idx="12"/>
          </p:nvPr>
        </p:nvSpPr>
        <p:spPr>
          <a:xfrm>
            <a:off x="17221200" y="12330967"/>
            <a:ext cx="5486400" cy="7302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2</a:t>
            </a:fld>
            <a:endParaRPr/>
          </a:p>
        </p:txBody>
      </p:sp>
      <p:sp>
        <p:nvSpPr>
          <p:cNvPr id="95" name="Google Shape;95;p11"/>
          <p:cNvSpPr txBox="1">
            <a:spLocks noGrp="1"/>
          </p:cNvSpPr>
          <p:nvPr>
            <p:ph type="ftr" idx="11"/>
          </p:nvPr>
        </p:nvSpPr>
        <p:spPr>
          <a:xfrm>
            <a:off x="1621944" y="12472415"/>
            <a:ext cx="8229600" cy="51333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fi-FI" dirty="0"/>
              <a:t>Idea 2, luku 3</a:t>
            </a: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1"/>
          <p:cNvSpPr txBox="1">
            <a:spLocks noGrp="1"/>
          </p:cNvSpPr>
          <p:nvPr>
            <p:ph type="title"/>
          </p:nvPr>
        </p:nvSpPr>
        <p:spPr>
          <a:xfrm>
            <a:off x="1676400" y="730251"/>
            <a:ext cx="21031199" cy="2651126"/>
          </a:xfrm>
          <a:prstGeom prst="rect">
            <a:avLst/>
          </a:prstGeom>
          <a:noFill/>
          <a:ln>
            <a:noFill/>
          </a:ln>
        </p:spPr>
        <p:txBody>
          <a:bodyPr spcFirstLastPara="1" wrap="square" lIns="91425" tIns="45700" rIns="91425" bIns="45700" anchor="ctr" anchorCtr="0">
            <a:normAutofit/>
          </a:bodyPr>
          <a:lstStyle/>
          <a:p>
            <a:pPr lvl="0"/>
            <a:r>
              <a:rPr lang="fi-FI" dirty="0"/>
              <a:t>Moraaliagentti on vastuussa teoistaan</a:t>
            </a:r>
            <a:endParaRPr dirty="0"/>
          </a:p>
        </p:txBody>
      </p:sp>
      <p:sp>
        <p:nvSpPr>
          <p:cNvPr id="93" name="Google Shape;93;p11"/>
          <p:cNvSpPr txBox="1">
            <a:spLocks noGrp="1"/>
          </p:cNvSpPr>
          <p:nvPr>
            <p:ph type="body" idx="1"/>
          </p:nvPr>
        </p:nvSpPr>
        <p:spPr>
          <a:xfrm>
            <a:off x="1676400" y="3730513"/>
            <a:ext cx="21031199" cy="8145947"/>
          </a:xfrm>
          <a:prstGeom prst="rect">
            <a:avLst/>
          </a:prstGeom>
          <a:noFill/>
          <a:ln>
            <a:noFill/>
          </a:ln>
        </p:spPr>
        <p:txBody>
          <a:bodyPr spcFirstLastPara="1" wrap="square" lIns="91425" tIns="45700" rIns="91425" bIns="45700" anchor="t" anchorCtr="0">
            <a:normAutofit fontScale="77500" lnSpcReduction="20000"/>
          </a:bodyPr>
          <a:lstStyle/>
          <a:p>
            <a:pPr marL="1085850" indent="-857250">
              <a:buFont typeface="Arial" panose="020B0604020202020204" pitchFamily="34" charset="0"/>
              <a:buChar char="•"/>
            </a:pPr>
            <a:r>
              <a:rPr lang="fi-FI" dirty="0"/>
              <a:t>Moraalinen agentti on toimija, joka on moraalisesti vastuussa teoistaan ja tekemättä jättämisistään.</a:t>
            </a:r>
          </a:p>
          <a:p>
            <a:pPr marL="1085850" indent="-857250" fontAlgn="base">
              <a:buFont typeface="Arial" panose="020B0604020202020204" pitchFamily="34" charset="0"/>
              <a:buChar char="•"/>
            </a:pPr>
            <a:r>
              <a:rPr lang="fi-FI" dirty="0"/>
              <a:t>Olio on </a:t>
            </a:r>
            <a:r>
              <a:rPr lang="fi-FI" b="1" dirty="0"/>
              <a:t>moraaliagentti</a:t>
            </a:r>
            <a:r>
              <a:rPr lang="fi-FI" dirty="0"/>
              <a:t>, jos se kykenee</a:t>
            </a:r>
            <a:endParaRPr lang="fi-FI" sz="5400" dirty="0"/>
          </a:p>
          <a:p>
            <a:pPr marL="1600200" lvl="1" indent="-914400" fontAlgn="base">
              <a:buFont typeface="+mj-lt"/>
              <a:buAutoNum type="arabicPeriod"/>
            </a:pPr>
            <a:r>
              <a:rPr lang="fi-FI" dirty="0"/>
              <a:t>eettiseen harkintaan</a:t>
            </a:r>
          </a:p>
          <a:p>
            <a:pPr marL="1600200" lvl="1" indent="-914400" fontAlgn="base">
              <a:buFont typeface="+mj-lt"/>
              <a:buAutoNum type="arabicPeriod"/>
            </a:pPr>
            <a:r>
              <a:rPr lang="fi-FI" dirty="0"/>
              <a:t>ymmärtämään tekojensa seurauksia</a:t>
            </a:r>
          </a:p>
          <a:p>
            <a:pPr marL="1600200" lvl="1" indent="-914400" fontAlgn="base">
              <a:buFont typeface="+mj-lt"/>
              <a:buAutoNum type="arabicPeriod"/>
            </a:pPr>
            <a:r>
              <a:rPr lang="fi-FI" dirty="0"/>
              <a:t>valitsemaan toisin ja muuttamaan omaa toimintaansa.</a:t>
            </a:r>
          </a:p>
          <a:p>
            <a:pPr marL="1085850" indent="-857250">
              <a:buFont typeface="Arial" panose="020B0604020202020204" pitchFamily="34" charset="0"/>
              <a:buChar char="•"/>
            </a:pPr>
            <a:r>
              <a:rPr lang="fi-FI" dirty="0"/>
              <a:t>Mikä lieventää moraalista vastuuta?</a:t>
            </a:r>
          </a:p>
          <a:p>
            <a:pPr marL="1543050" lvl="1" indent="-857250" fontAlgn="base">
              <a:buFont typeface="Arial" panose="020B0604020202020204" pitchFamily="34" charset="0"/>
              <a:buChar char="•"/>
            </a:pPr>
            <a:r>
              <a:rPr lang="fi-FI" dirty="0"/>
              <a:t>Tietämättömyys teon tai valinnan seurauksista </a:t>
            </a:r>
          </a:p>
          <a:p>
            <a:pPr marL="2000250" lvl="2" indent="-857250" fontAlgn="base">
              <a:buFont typeface="Arial" panose="020B0604020202020204" pitchFamily="34" charset="0"/>
              <a:buChar char="•"/>
            </a:pPr>
            <a:r>
              <a:rPr lang="fi-FI" dirty="0"/>
              <a:t>paitsi, jos voidaan perustella, että olisi pitänyt tietää.</a:t>
            </a:r>
          </a:p>
          <a:p>
            <a:pPr marL="1543050" lvl="1" indent="-857250" fontAlgn="base">
              <a:buFont typeface="Arial" panose="020B0604020202020204" pitchFamily="34" charset="0"/>
              <a:buChar char="•"/>
            </a:pPr>
            <a:r>
              <a:rPr lang="fi-FI" dirty="0"/>
              <a:t>Vakavat mielisairaudet</a:t>
            </a:r>
          </a:p>
          <a:p>
            <a:pPr marL="1543050" lvl="1" indent="-857250" fontAlgn="base">
              <a:buFont typeface="Arial" panose="020B0604020202020204" pitchFamily="34" charset="0"/>
              <a:buChar char="•"/>
            </a:pPr>
            <a:r>
              <a:rPr lang="fi-FI" dirty="0"/>
              <a:t>Voimakas painostus</a:t>
            </a:r>
          </a:p>
          <a:p>
            <a:pPr marL="1543050" lvl="1" indent="-857250" fontAlgn="base">
              <a:buFont typeface="Arial" panose="020B0604020202020204" pitchFamily="34" charset="0"/>
              <a:buChar char="•"/>
            </a:pPr>
            <a:r>
              <a:rPr lang="fi-FI" dirty="0"/>
              <a:t>Puutteelliset kyvyt: toimija voidaan eettisesti </a:t>
            </a:r>
            <a:r>
              <a:rPr lang="fi-FI" i="1" dirty="0"/>
              <a:t>velvoittaa</a:t>
            </a:r>
            <a:r>
              <a:rPr lang="fi-FI" dirty="0"/>
              <a:t> tekemään vain sellaisia tekoja, jotka hän </a:t>
            </a:r>
            <a:r>
              <a:rPr lang="fi-FI" i="1" dirty="0"/>
              <a:t>voi </a:t>
            </a:r>
            <a:r>
              <a:rPr lang="fi-FI" dirty="0"/>
              <a:t>tehdä.</a:t>
            </a:r>
            <a:endParaRPr dirty="0"/>
          </a:p>
        </p:txBody>
      </p:sp>
      <p:sp>
        <p:nvSpPr>
          <p:cNvPr id="94" name="Google Shape;94;p11"/>
          <p:cNvSpPr txBox="1">
            <a:spLocks noGrp="1"/>
          </p:cNvSpPr>
          <p:nvPr>
            <p:ph type="sldNum" idx="12"/>
          </p:nvPr>
        </p:nvSpPr>
        <p:spPr>
          <a:xfrm>
            <a:off x="17221200" y="12330967"/>
            <a:ext cx="5486400" cy="7302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3</a:t>
            </a:fld>
            <a:endParaRPr/>
          </a:p>
        </p:txBody>
      </p:sp>
      <p:sp>
        <p:nvSpPr>
          <p:cNvPr id="95" name="Google Shape;95;p11"/>
          <p:cNvSpPr txBox="1">
            <a:spLocks noGrp="1"/>
          </p:cNvSpPr>
          <p:nvPr>
            <p:ph type="ftr" idx="11"/>
          </p:nvPr>
        </p:nvSpPr>
        <p:spPr>
          <a:xfrm>
            <a:off x="1621944" y="12472415"/>
            <a:ext cx="8229600" cy="51333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fi-FI" dirty="0"/>
              <a:t>Idea 2, luku 3</a:t>
            </a:r>
          </a:p>
        </p:txBody>
      </p:sp>
    </p:spTree>
    <p:extLst>
      <p:ext uri="{BB962C8B-B14F-4D97-AF65-F5344CB8AC3E}">
        <p14:creationId xmlns:p14="http://schemas.microsoft.com/office/powerpoint/2010/main" val="1000376011"/>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1"/>
          <p:cNvSpPr txBox="1">
            <a:spLocks noGrp="1"/>
          </p:cNvSpPr>
          <p:nvPr>
            <p:ph type="title"/>
          </p:nvPr>
        </p:nvSpPr>
        <p:spPr>
          <a:xfrm>
            <a:off x="1676400" y="730251"/>
            <a:ext cx="21031199" cy="2651126"/>
          </a:xfrm>
          <a:prstGeom prst="rect">
            <a:avLst/>
          </a:prstGeom>
          <a:noFill/>
          <a:ln>
            <a:noFill/>
          </a:ln>
        </p:spPr>
        <p:txBody>
          <a:bodyPr spcFirstLastPara="1" wrap="square" lIns="91425" tIns="45700" rIns="91425" bIns="45700" anchor="ctr" anchorCtr="0">
            <a:normAutofit/>
          </a:bodyPr>
          <a:lstStyle/>
          <a:p>
            <a:r>
              <a:rPr lang="fi-FI" dirty="0"/>
              <a:t>Moraalisubjekti</a:t>
            </a:r>
            <a:br>
              <a:rPr lang="fi-FI" dirty="0"/>
            </a:br>
            <a:r>
              <a:rPr lang="fi-FI" dirty="0"/>
              <a:t>– Ketkä ja mitkä pitää ottaa huomioon?</a:t>
            </a:r>
            <a:endParaRPr dirty="0"/>
          </a:p>
        </p:txBody>
      </p:sp>
      <p:sp>
        <p:nvSpPr>
          <p:cNvPr id="93" name="Google Shape;93;p11"/>
          <p:cNvSpPr txBox="1">
            <a:spLocks noGrp="1"/>
          </p:cNvSpPr>
          <p:nvPr>
            <p:ph type="body" idx="1"/>
          </p:nvPr>
        </p:nvSpPr>
        <p:spPr>
          <a:xfrm>
            <a:off x="1676400" y="3730513"/>
            <a:ext cx="21031199" cy="8145947"/>
          </a:xfrm>
          <a:prstGeom prst="rect">
            <a:avLst/>
          </a:prstGeom>
          <a:noFill/>
          <a:ln>
            <a:noFill/>
          </a:ln>
        </p:spPr>
        <p:txBody>
          <a:bodyPr spcFirstLastPara="1" wrap="square" lIns="91425" tIns="45700" rIns="91425" bIns="45700" anchor="t" anchorCtr="0">
            <a:normAutofit fontScale="92500" lnSpcReduction="20000"/>
          </a:bodyPr>
          <a:lstStyle/>
          <a:p>
            <a:pPr marL="1085850" indent="-857250" fontAlgn="base">
              <a:buFont typeface="Arial" panose="020B0604020202020204" pitchFamily="34" charset="0"/>
              <a:buChar char="•"/>
            </a:pPr>
            <a:r>
              <a:rPr lang="fi-FI" b="1" dirty="0"/>
              <a:t>Moraalisubjekti</a:t>
            </a:r>
            <a:r>
              <a:rPr lang="fi-FI" dirty="0"/>
              <a:t> on mikä tahansa olio, jolla </a:t>
            </a:r>
            <a:r>
              <a:rPr lang="fi-FI" i="1" dirty="0"/>
              <a:t>moraalista arvoa. </a:t>
            </a:r>
            <a:endParaRPr lang="fi-FI" b="1" dirty="0"/>
          </a:p>
          <a:p>
            <a:pPr marL="1085850" indent="-857250" fontAlgn="base">
              <a:buFont typeface="Arial" panose="020B0604020202020204" pitchFamily="34" charset="0"/>
              <a:buChar char="•"/>
            </a:pPr>
            <a:r>
              <a:rPr lang="fi-FI" dirty="0"/>
              <a:t>Moraaliagentin pitää ottaa kaikki moraalisubjektit huomioon harkinnassaan ja valinnoissaan.</a:t>
            </a:r>
          </a:p>
          <a:p>
            <a:pPr marL="1371600" lvl="1" indent="-685800" fontAlgn="base"/>
            <a:r>
              <a:rPr lang="fi-FI" dirty="0"/>
              <a:t>Huom. Oliolla voi olla moraalista arvoa, vaikka se ei itse olisikaan moraalisesti vastuullinen toimija (esim. vauva).</a:t>
            </a:r>
          </a:p>
          <a:p>
            <a:pPr marL="1085850" indent="-857250" fontAlgn="base">
              <a:buFont typeface="Arial" panose="020B0604020202020204" pitchFamily="34" charset="0"/>
              <a:buChar char="•"/>
            </a:pPr>
            <a:r>
              <a:rPr lang="fi-FI" b="1" dirty="0"/>
              <a:t>Moraalisubjekteja suojelee oikeudet.</a:t>
            </a:r>
          </a:p>
          <a:p>
            <a:pPr marL="1371600" lvl="1" indent="-685800" fontAlgn="base"/>
            <a:r>
              <a:rPr lang="fi-FI" dirty="0"/>
              <a:t>Esim. oikeus elämään ja turhan kärsimyksen välttämiseen</a:t>
            </a:r>
          </a:p>
          <a:p>
            <a:pPr marL="1828800" lvl="2" indent="-685800" fontAlgn="base"/>
            <a:r>
              <a:rPr lang="fi-FI" dirty="0"/>
              <a:t>Huom. kaikilla moraalisubjekteilla ei ole samoja oikeuksia, esim. pienellä lapsella on oikeus huolenpitoon, vaikka hänellä ei ole oikeutta äänestää vaaleissa.</a:t>
            </a:r>
          </a:p>
          <a:p>
            <a:pPr marL="1371600" lvl="1" indent="-685800" fontAlgn="base"/>
            <a:r>
              <a:rPr lang="fi-FI" dirty="0"/>
              <a:t>Moraaliagenteilla on </a:t>
            </a:r>
            <a:r>
              <a:rPr lang="fi-FI" i="1" dirty="0"/>
              <a:t>velvollisuus </a:t>
            </a:r>
            <a:r>
              <a:rPr lang="fi-FI" dirty="0"/>
              <a:t>ottaa nämä </a:t>
            </a:r>
            <a:r>
              <a:rPr lang="fi-FI" i="1" dirty="0"/>
              <a:t>oikeudet </a:t>
            </a:r>
            <a:r>
              <a:rPr lang="fi-FI" dirty="0"/>
              <a:t>huomioon. </a:t>
            </a:r>
          </a:p>
          <a:p>
            <a:pPr marL="1085850" indent="-857250">
              <a:buFont typeface="Arial" panose="020B0604020202020204" pitchFamily="34" charset="0"/>
              <a:buChar char="•"/>
            </a:pPr>
            <a:r>
              <a:rPr lang="fi-FI" b="1" dirty="0"/>
              <a:t>Pohdi:</a:t>
            </a:r>
            <a:r>
              <a:rPr lang="fi-FI" dirty="0"/>
              <a:t> Millä perusteella oliolla on moraalista arvoa?</a:t>
            </a:r>
            <a:endParaRPr dirty="0"/>
          </a:p>
        </p:txBody>
      </p:sp>
      <p:sp>
        <p:nvSpPr>
          <p:cNvPr id="94" name="Google Shape;94;p11"/>
          <p:cNvSpPr txBox="1">
            <a:spLocks noGrp="1"/>
          </p:cNvSpPr>
          <p:nvPr>
            <p:ph type="sldNum" idx="12"/>
          </p:nvPr>
        </p:nvSpPr>
        <p:spPr>
          <a:xfrm>
            <a:off x="17221200" y="12330967"/>
            <a:ext cx="5486400" cy="7302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4</a:t>
            </a:fld>
            <a:endParaRPr/>
          </a:p>
        </p:txBody>
      </p:sp>
      <p:sp>
        <p:nvSpPr>
          <p:cNvPr id="95" name="Google Shape;95;p11"/>
          <p:cNvSpPr txBox="1">
            <a:spLocks noGrp="1"/>
          </p:cNvSpPr>
          <p:nvPr>
            <p:ph type="ftr" idx="11"/>
          </p:nvPr>
        </p:nvSpPr>
        <p:spPr>
          <a:xfrm>
            <a:off x="1621944" y="12472415"/>
            <a:ext cx="8229600" cy="51333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fi-FI" dirty="0"/>
              <a:t>Idea 2, luku 3</a:t>
            </a:r>
          </a:p>
        </p:txBody>
      </p:sp>
    </p:spTree>
    <p:extLst>
      <p:ext uri="{BB962C8B-B14F-4D97-AF65-F5344CB8AC3E}">
        <p14:creationId xmlns:p14="http://schemas.microsoft.com/office/powerpoint/2010/main" val="2639170919"/>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1"/>
          <p:cNvSpPr txBox="1">
            <a:spLocks noGrp="1"/>
          </p:cNvSpPr>
          <p:nvPr>
            <p:ph type="title"/>
          </p:nvPr>
        </p:nvSpPr>
        <p:spPr>
          <a:xfrm>
            <a:off x="1676400" y="730251"/>
            <a:ext cx="21031199" cy="2651126"/>
          </a:xfrm>
          <a:prstGeom prst="rect">
            <a:avLst/>
          </a:prstGeom>
          <a:noFill/>
          <a:ln>
            <a:noFill/>
          </a:ln>
        </p:spPr>
        <p:txBody>
          <a:bodyPr spcFirstLastPara="1" wrap="square" lIns="91425" tIns="45700" rIns="91425" bIns="45700" anchor="ctr" anchorCtr="0">
            <a:normAutofit/>
          </a:bodyPr>
          <a:lstStyle/>
          <a:p>
            <a:pPr lvl="0"/>
            <a:r>
              <a:rPr lang="fi-FI" dirty="0"/>
              <a:t>Moraalin laajeneva piiri</a:t>
            </a:r>
            <a:endParaRPr dirty="0"/>
          </a:p>
        </p:txBody>
      </p:sp>
      <p:sp>
        <p:nvSpPr>
          <p:cNvPr id="93" name="Google Shape;93;p11"/>
          <p:cNvSpPr txBox="1">
            <a:spLocks noGrp="1"/>
          </p:cNvSpPr>
          <p:nvPr>
            <p:ph type="body" idx="1"/>
          </p:nvPr>
        </p:nvSpPr>
        <p:spPr>
          <a:xfrm>
            <a:off x="1676400" y="3730513"/>
            <a:ext cx="21031199" cy="8145947"/>
          </a:xfrm>
          <a:prstGeom prst="rect">
            <a:avLst/>
          </a:prstGeom>
          <a:noFill/>
          <a:ln>
            <a:noFill/>
          </a:ln>
        </p:spPr>
        <p:txBody>
          <a:bodyPr spcFirstLastPara="1" wrap="square" lIns="91425" tIns="45700" rIns="91425" bIns="45700" anchor="t" anchorCtr="0">
            <a:normAutofit fontScale="85000" lnSpcReduction="20000"/>
          </a:bodyPr>
          <a:lstStyle/>
          <a:p>
            <a:pPr marL="1085850" indent="-857250">
              <a:buFont typeface="Arial" panose="020B0604020202020204" pitchFamily="34" charset="0"/>
              <a:buChar char="•"/>
            </a:pPr>
            <a:r>
              <a:rPr lang="fi-FI" dirty="0"/>
              <a:t>Moraalin piirin sisään kuuluvat </a:t>
            </a:r>
            <a:r>
              <a:rPr lang="fi-FI" b="1" dirty="0"/>
              <a:t>moraalisubjektit</a:t>
            </a:r>
            <a:r>
              <a:rPr lang="fi-FI" dirty="0"/>
              <a:t>, eli kaikki oliot, joilla on moraalista arvoa.</a:t>
            </a:r>
          </a:p>
          <a:p>
            <a:pPr marL="1543050" lvl="1" indent="-857250" fontAlgn="base">
              <a:buFont typeface="Arial" panose="020B0604020202020204" pitchFamily="34" charset="0"/>
              <a:buChar char="•"/>
            </a:pPr>
            <a:r>
              <a:rPr lang="fi-FI" dirty="0"/>
              <a:t>Huom. Kaikilla piirin sisällä olevilla ei tarvitse olla yhtäläinen arvo tai samat oikeudet.</a:t>
            </a:r>
          </a:p>
          <a:p>
            <a:pPr marL="1543050" lvl="1" indent="-857250" fontAlgn="base">
              <a:buFont typeface="Arial" panose="020B0604020202020204" pitchFamily="34" charset="0"/>
              <a:buChar char="•"/>
            </a:pPr>
            <a:r>
              <a:rPr lang="fi-FI" dirty="0"/>
              <a:t>Piirin ulkopuolella olevilla ei ole moraalista arvoa, mutta ne voivat olla arvokkaita muilla tavoilla.</a:t>
            </a:r>
          </a:p>
          <a:p>
            <a:pPr marL="2000250" lvl="2" indent="-857250" fontAlgn="base">
              <a:buFont typeface="Arial" panose="020B0604020202020204" pitchFamily="34" charset="0"/>
              <a:buChar char="•"/>
            </a:pPr>
            <a:r>
              <a:rPr lang="fi-FI" dirty="0"/>
              <a:t>esim. rahallisesti, hyödyn tai kauneuden vuoksi</a:t>
            </a:r>
          </a:p>
          <a:p>
            <a:pPr marL="1085850" indent="-857250" fontAlgn="base">
              <a:buFont typeface="Arial" panose="020B0604020202020204" pitchFamily="34" charset="0"/>
              <a:buChar char="•"/>
            </a:pPr>
            <a:r>
              <a:rPr lang="fi-FI" dirty="0"/>
              <a:t>Keitä tai mitä moraalin piiriin kuuluu?</a:t>
            </a:r>
          </a:p>
          <a:p>
            <a:pPr marL="1543050" lvl="1" indent="-857250" fontAlgn="base">
              <a:buFont typeface="Arial" panose="020B0604020202020204" pitchFamily="34" charset="0"/>
              <a:buChar char="•"/>
            </a:pPr>
            <a:r>
              <a:rPr lang="fi-FI" b="1" dirty="0" err="1"/>
              <a:t>Antroposentrismi</a:t>
            </a:r>
            <a:r>
              <a:rPr lang="fi-FI" b="1" dirty="0"/>
              <a:t>:</a:t>
            </a:r>
            <a:r>
              <a:rPr lang="fi-FI" dirty="0"/>
              <a:t> ensisijaisesti ihmiset</a:t>
            </a:r>
            <a:endParaRPr lang="fi-FI" b="1" dirty="0"/>
          </a:p>
          <a:p>
            <a:pPr marL="1543050" lvl="1" indent="-857250" fontAlgn="base">
              <a:buFont typeface="Arial" panose="020B0604020202020204" pitchFamily="34" charset="0"/>
              <a:buChar char="•"/>
            </a:pPr>
            <a:r>
              <a:rPr lang="fi-FI" b="1" dirty="0" err="1"/>
              <a:t>Sentientismi</a:t>
            </a:r>
            <a:r>
              <a:rPr lang="fi-FI" b="1" dirty="0"/>
              <a:t>:</a:t>
            </a:r>
            <a:r>
              <a:rPr lang="fi-FI" dirty="0"/>
              <a:t> kaikki tuntevat olennot</a:t>
            </a:r>
            <a:endParaRPr lang="fi-FI" b="1" dirty="0"/>
          </a:p>
          <a:p>
            <a:pPr marL="1543050" lvl="1" indent="-857250" fontAlgn="base">
              <a:buFont typeface="Arial" panose="020B0604020202020204" pitchFamily="34" charset="0"/>
              <a:buChar char="•"/>
            </a:pPr>
            <a:r>
              <a:rPr lang="fi-FI" b="1" dirty="0" err="1"/>
              <a:t>Biosentrismi</a:t>
            </a:r>
            <a:r>
              <a:rPr lang="fi-FI" b="1" dirty="0"/>
              <a:t>:</a:t>
            </a:r>
            <a:r>
              <a:rPr lang="fi-FI" dirty="0"/>
              <a:t> kaikki elävät olennot</a:t>
            </a:r>
            <a:endParaRPr lang="fi-FI" b="1" dirty="0"/>
          </a:p>
          <a:p>
            <a:pPr marL="1543050" lvl="1" indent="-857250" fontAlgn="base">
              <a:buFont typeface="Arial" panose="020B0604020202020204" pitchFamily="34" charset="0"/>
              <a:buChar char="•"/>
            </a:pPr>
            <a:r>
              <a:rPr lang="fi-FI" b="1" dirty="0" err="1"/>
              <a:t>Ekosentrismi</a:t>
            </a:r>
            <a:r>
              <a:rPr lang="fi-FI" b="1" dirty="0"/>
              <a:t>:</a:t>
            </a:r>
            <a:r>
              <a:rPr lang="fi-FI" dirty="0"/>
              <a:t> sekä elävä että eloton luonto.</a:t>
            </a:r>
          </a:p>
        </p:txBody>
      </p:sp>
      <p:sp>
        <p:nvSpPr>
          <p:cNvPr id="94" name="Google Shape;94;p11"/>
          <p:cNvSpPr txBox="1">
            <a:spLocks noGrp="1"/>
          </p:cNvSpPr>
          <p:nvPr>
            <p:ph type="sldNum" idx="12"/>
          </p:nvPr>
        </p:nvSpPr>
        <p:spPr>
          <a:xfrm>
            <a:off x="17221200" y="12330967"/>
            <a:ext cx="5486400" cy="7302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5</a:t>
            </a:fld>
            <a:endParaRPr/>
          </a:p>
        </p:txBody>
      </p:sp>
      <p:sp>
        <p:nvSpPr>
          <p:cNvPr id="95" name="Google Shape;95;p11"/>
          <p:cNvSpPr txBox="1">
            <a:spLocks noGrp="1"/>
          </p:cNvSpPr>
          <p:nvPr>
            <p:ph type="ftr" idx="11"/>
          </p:nvPr>
        </p:nvSpPr>
        <p:spPr>
          <a:xfrm>
            <a:off x="1621944" y="12472415"/>
            <a:ext cx="8229600" cy="51333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fi-FI" dirty="0"/>
              <a:t>Idea 2, luku 3</a:t>
            </a:r>
          </a:p>
        </p:txBody>
      </p:sp>
    </p:spTree>
    <p:extLst>
      <p:ext uri="{BB962C8B-B14F-4D97-AF65-F5344CB8AC3E}">
        <p14:creationId xmlns:p14="http://schemas.microsoft.com/office/powerpoint/2010/main" val="4288365576"/>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1"/>
          <p:cNvSpPr txBox="1">
            <a:spLocks noGrp="1"/>
          </p:cNvSpPr>
          <p:nvPr>
            <p:ph type="title"/>
          </p:nvPr>
        </p:nvSpPr>
        <p:spPr>
          <a:xfrm>
            <a:off x="1676400" y="730251"/>
            <a:ext cx="21031199" cy="2651126"/>
          </a:xfrm>
          <a:prstGeom prst="rect">
            <a:avLst/>
          </a:prstGeom>
          <a:noFill/>
          <a:ln>
            <a:noFill/>
          </a:ln>
        </p:spPr>
        <p:txBody>
          <a:bodyPr spcFirstLastPara="1" wrap="square" lIns="91425" tIns="45700" rIns="91425" bIns="45700" anchor="ctr" anchorCtr="0">
            <a:normAutofit/>
          </a:bodyPr>
          <a:lstStyle/>
          <a:p>
            <a:pPr lvl="0"/>
            <a:r>
              <a:rPr lang="fi-FI" dirty="0"/>
              <a:t>Keitä tai mitä moraalin piiriin kuuluu?</a:t>
            </a:r>
            <a:endParaRPr dirty="0"/>
          </a:p>
        </p:txBody>
      </p:sp>
      <p:sp>
        <p:nvSpPr>
          <p:cNvPr id="94" name="Google Shape;94;p11"/>
          <p:cNvSpPr txBox="1">
            <a:spLocks noGrp="1"/>
          </p:cNvSpPr>
          <p:nvPr>
            <p:ph type="sldNum" idx="12"/>
          </p:nvPr>
        </p:nvSpPr>
        <p:spPr>
          <a:xfrm>
            <a:off x="17221200" y="12330967"/>
            <a:ext cx="5486400" cy="7302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6</a:t>
            </a:fld>
            <a:endParaRPr/>
          </a:p>
        </p:txBody>
      </p:sp>
      <p:sp>
        <p:nvSpPr>
          <p:cNvPr id="95" name="Google Shape;95;p11"/>
          <p:cNvSpPr txBox="1">
            <a:spLocks noGrp="1"/>
          </p:cNvSpPr>
          <p:nvPr>
            <p:ph type="ftr" idx="11"/>
          </p:nvPr>
        </p:nvSpPr>
        <p:spPr>
          <a:xfrm>
            <a:off x="1621944" y="12472415"/>
            <a:ext cx="8229600" cy="51333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fi-FI" dirty="0"/>
              <a:t>Idea 2, luku 3</a:t>
            </a:r>
          </a:p>
        </p:txBody>
      </p:sp>
      <p:pic>
        <p:nvPicPr>
          <p:cNvPr id="3" name="Kuva 2">
            <a:extLst>
              <a:ext uri="{FF2B5EF4-FFF2-40B4-BE49-F238E27FC236}">
                <a16:creationId xmlns:a16="http://schemas.microsoft.com/office/drawing/2014/main" id="{585A24AD-12FC-A24A-B0E6-94580F2554A4}"/>
              </a:ext>
            </a:extLst>
          </p:cNvPr>
          <p:cNvPicPr>
            <a:picLocks noChangeAspect="1"/>
          </p:cNvPicPr>
          <p:nvPr/>
        </p:nvPicPr>
        <p:blipFill>
          <a:blip r:embed="rId3"/>
          <a:stretch>
            <a:fillRect/>
          </a:stretch>
        </p:blipFill>
        <p:spPr>
          <a:xfrm>
            <a:off x="11124355" y="2796257"/>
            <a:ext cx="11583244" cy="9676158"/>
          </a:xfrm>
          <a:prstGeom prst="rect">
            <a:avLst/>
          </a:prstGeom>
        </p:spPr>
      </p:pic>
      <p:sp>
        <p:nvSpPr>
          <p:cNvPr id="2" name="Tekstiruutu 1">
            <a:extLst>
              <a:ext uri="{FF2B5EF4-FFF2-40B4-BE49-F238E27FC236}">
                <a16:creationId xmlns:a16="http://schemas.microsoft.com/office/drawing/2014/main" id="{28C09C60-24EC-6F40-91AD-20A76306C2F3}"/>
              </a:ext>
            </a:extLst>
          </p:cNvPr>
          <p:cNvSpPr txBox="1"/>
          <p:nvPr/>
        </p:nvSpPr>
        <p:spPr>
          <a:xfrm>
            <a:off x="1676400" y="4726019"/>
            <a:ext cx="8571384" cy="6401753"/>
          </a:xfrm>
          <a:prstGeom prst="rect">
            <a:avLst/>
          </a:prstGeom>
          <a:noFill/>
        </p:spPr>
        <p:txBody>
          <a:bodyPr wrap="square" rtlCol="0">
            <a:spAutoFit/>
          </a:bodyPr>
          <a:lstStyle/>
          <a:p>
            <a:pPr marL="1085850" indent="-857250" fontAlgn="base">
              <a:buFont typeface="Arial" panose="020B0604020202020204" pitchFamily="34" charset="0"/>
              <a:buChar char="•"/>
            </a:pPr>
            <a:r>
              <a:rPr lang="fi-FI" sz="4400" b="1" dirty="0">
                <a:latin typeface="Calibri" panose="020F0502020204030204" pitchFamily="34" charset="0"/>
                <a:cs typeface="Calibri" panose="020F0502020204030204" pitchFamily="34" charset="0"/>
              </a:rPr>
              <a:t>Ota kantaa ja keskustele</a:t>
            </a:r>
            <a:r>
              <a:rPr lang="fi-FI" sz="4400" dirty="0">
                <a:latin typeface="Calibri" panose="020F0502020204030204" pitchFamily="34" charset="0"/>
                <a:cs typeface="Calibri" panose="020F0502020204030204" pitchFamily="34" charset="0"/>
              </a:rPr>
              <a:t>:</a:t>
            </a:r>
          </a:p>
          <a:p>
            <a:pPr marL="1543050" lvl="1" indent="-857250" fontAlgn="base">
              <a:buFont typeface="Arial" panose="020B0604020202020204" pitchFamily="34" charset="0"/>
              <a:buChar char="•"/>
            </a:pPr>
            <a:r>
              <a:rPr lang="fi-FI" sz="4400" dirty="0">
                <a:latin typeface="Calibri" panose="020F0502020204030204" pitchFamily="34" charset="0"/>
                <a:cs typeface="Calibri" panose="020F0502020204030204" pitchFamily="34" charset="0"/>
              </a:rPr>
              <a:t>Vain ihmiset kuuluvat moraalin piirin sisälle.</a:t>
            </a:r>
          </a:p>
          <a:p>
            <a:pPr marL="1543050" lvl="1" indent="-857250" fontAlgn="base">
              <a:buFont typeface="Arial" panose="020B0604020202020204" pitchFamily="34" charset="0"/>
              <a:buChar char="•"/>
            </a:pPr>
            <a:r>
              <a:rPr lang="fi-FI" sz="4400" dirty="0">
                <a:latin typeface="Calibri" panose="020F0502020204030204" pitchFamily="34" charset="0"/>
                <a:cs typeface="Calibri" panose="020F0502020204030204" pitchFamily="34" charset="0"/>
              </a:rPr>
              <a:t>Eläimellä on arvoa vain, jos ihminen antaa sille arvoa.</a:t>
            </a:r>
          </a:p>
          <a:p>
            <a:pPr marL="1543050" lvl="1" indent="-857250" fontAlgn="base">
              <a:buFont typeface="Arial" panose="020B0604020202020204" pitchFamily="34" charset="0"/>
              <a:buChar char="•"/>
            </a:pPr>
            <a:r>
              <a:rPr lang="fi-FI" sz="4400" dirty="0">
                <a:latin typeface="Calibri" panose="020F0502020204030204" pitchFamily="34" charset="0"/>
                <a:cs typeface="Calibri" panose="020F0502020204030204" pitchFamily="34" charset="0"/>
              </a:rPr>
              <a:t>Kärsimyksen vähentäminen on aina arvokas tavoite, riippumatta siitä, kuka tai mikä kärsii.</a:t>
            </a:r>
            <a:endParaRPr lang="fi-FI" dirty="0"/>
          </a:p>
          <a:p>
            <a:endParaRPr lang="fi-FI" dirty="0"/>
          </a:p>
        </p:txBody>
      </p:sp>
    </p:spTree>
    <p:extLst>
      <p:ext uri="{BB962C8B-B14F-4D97-AF65-F5344CB8AC3E}">
        <p14:creationId xmlns:p14="http://schemas.microsoft.com/office/powerpoint/2010/main" val="2805157028"/>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1"/>
          <p:cNvSpPr txBox="1">
            <a:spLocks noGrp="1"/>
          </p:cNvSpPr>
          <p:nvPr>
            <p:ph type="title"/>
          </p:nvPr>
        </p:nvSpPr>
        <p:spPr>
          <a:xfrm>
            <a:off x="1676400" y="730251"/>
            <a:ext cx="21031199" cy="2651126"/>
          </a:xfrm>
          <a:prstGeom prst="rect">
            <a:avLst/>
          </a:prstGeom>
          <a:noFill/>
          <a:ln>
            <a:noFill/>
          </a:ln>
        </p:spPr>
        <p:txBody>
          <a:bodyPr spcFirstLastPara="1" wrap="square" lIns="91425" tIns="45700" rIns="91425" bIns="45700" anchor="ctr" anchorCtr="0">
            <a:normAutofit/>
          </a:bodyPr>
          <a:lstStyle/>
          <a:p>
            <a:pPr lvl="0"/>
            <a:r>
              <a:rPr lang="fi-FI" dirty="0"/>
              <a:t>Tehtävä</a:t>
            </a:r>
            <a:endParaRPr dirty="0"/>
          </a:p>
        </p:txBody>
      </p:sp>
      <p:sp>
        <p:nvSpPr>
          <p:cNvPr id="93" name="Google Shape;93;p11"/>
          <p:cNvSpPr txBox="1">
            <a:spLocks noGrp="1"/>
          </p:cNvSpPr>
          <p:nvPr>
            <p:ph type="body" idx="1"/>
          </p:nvPr>
        </p:nvSpPr>
        <p:spPr>
          <a:xfrm>
            <a:off x="1676400" y="3730513"/>
            <a:ext cx="21031199" cy="8145947"/>
          </a:xfrm>
          <a:prstGeom prst="rect">
            <a:avLst/>
          </a:prstGeom>
          <a:noFill/>
          <a:ln>
            <a:noFill/>
          </a:ln>
        </p:spPr>
        <p:txBody>
          <a:bodyPr spcFirstLastPara="1" wrap="square" lIns="91425" tIns="45700" rIns="91425" bIns="45700" anchor="t" anchorCtr="0">
            <a:normAutofit fontScale="70000" lnSpcReduction="20000"/>
          </a:bodyPr>
          <a:lstStyle/>
          <a:p>
            <a:r>
              <a:rPr lang="fi-FI" i="1" dirty="0"/>
              <a:t>Idea 2</a:t>
            </a:r>
            <a:r>
              <a:rPr lang="fi-FI" dirty="0"/>
              <a:t>, luku 3, tehtävä 5 (s. 37):</a:t>
            </a:r>
          </a:p>
          <a:p>
            <a:endParaRPr lang="fi-FI" dirty="0"/>
          </a:p>
          <a:p>
            <a:r>
              <a:rPr lang="fi-FI" dirty="0"/>
              <a:t>Kuvittele Suomi, jossa kaikki noudattaisivat </a:t>
            </a:r>
          </a:p>
          <a:p>
            <a:pPr marL="228600" indent="0"/>
            <a:r>
              <a:rPr lang="fi-FI" dirty="0"/>
              <a:t>i. </a:t>
            </a:r>
            <a:r>
              <a:rPr lang="fi-FI" dirty="0" err="1"/>
              <a:t>antroposentrismiä</a:t>
            </a:r>
            <a:r>
              <a:rPr lang="fi-FI" dirty="0"/>
              <a:t> </a:t>
            </a:r>
          </a:p>
          <a:p>
            <a:pPr marL="228600" indent="0"/>
            <a:r>
              <a:rPr lang="fi-FI" dirty="0"/>
              <a:t>ii. </a:t>
            </a:r>
            <a:r>
              <a:rPr lang="fi-FI" dirty="0" err="1"/>
              <a:t>sentientismiä</a:t>
            </a:r>
            <a:r>
              <a:rPr lang="fi-FI" dirty="0"/>
              <a:t> </a:t>
            </a:r>
          </a:p>
          <a:p>
            <a:pPr marL="228600" indent="0"/>
            <a:r>
              <a:rPr lang="fi-FI" dirty="0"/>
              <a:t>iii. </a:t>
            </a:r>
            <a:r>
              <a:rPr lang="fi-FI" dirty="0" err="1"/>
              <a:t>biosentrismiä</a:t>
            </a:r>
            <a:r>
              <a:rPr lang="fi-FI" dirty="0"/>
              <a:t> </a:t>
            </a:r>
          </a:p>
          <a:p>
            <a:pPr marL="228600" indent="0"/>
            <a:r>
              <a:rPr lang="fi-FI" dirty="0"/>
              <a:t>iv. </a:t>
            </a:r>
            <a:r>
              <a:rPr lang="fi-FI" dirty="0" err="1"/>
              <a:t>ekosentrismiä</a:t>
            </a:r>
            <a:endParaRPr lang="fi-FI" dirty="0"/>
          </a:p>
          <a:p>
            <a:endParaRPr lang="fi-FI" dirty="0"/>
          </a:p>
          <a:p>
            <a:r>
              <a:rPr lang="fi-FI" dirty="0"/>
              <a:t>a) Miten Suomi muuttuisi näissä tapauksissa? </a:t>
            </a:r>
          </a:p>
          <a:p>
            <a:endParaRPr lang="fi-FI" dirty="0"/>
          </a:p>
          <a:p>
            <a:r>
              <a:rPr lang="fi-FI" dirty="0"/>
              <a:t>b) Mikä vaihtoehdoista on houkuttelevin? Entä eettisin?</a:t>
            </a:r>
          </a:p>
        </p:txBody>
      </p:sp>
      <p:sp>
        <p:nvSpPr>
          <p:cNvPr id="94" name="Google Shape;94;p11"/>
          <p:cNvSpPr txBox="1">
            <a:spLocks noGrp="1"/>
          </p:cNvSpPr>
          <p:nvPr>
            <p:ph type="sldNum" idx="12"/>
          </p:nvPr>
        </p:nvSpPr>
        <p:spPr>
          <a:xfrm>
            <a:off x="17221200" y="12330967"/>
            <a:ext cx="5486400" cy="7302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7</a:t>
            </a:fld>
            <a:endParaRPr/>
          </a:p>
        </p:txBody>
      </p:sp>
      <p:sp>
        <p:nvSpPr>
          <p:cNvPr id="95" name="Google Shape;95;p11"/>
          <p:cNvSpPr txBox="1">
            <a:spLocks noGrp="1"/>
          </p:cNvSpPr>
          <p:nvPr>
            <p:ph type="ftr" idx="11"/>
          </p:nvPr>
        </p:nvSpPr>
        <p:spPr>
          <a:xfrm>
            <a:off x="1621944" y="12472415"/>
            <a:ext cx="8229600" cy="51333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fi-FI" dirty="0"/>
              <a:t>Idea 2, luku 3</a:t>
            </a:r>
          </a:p>
        </p:txBody>
      </p:sp>
    </p:spTree>
    <p:extLst>
      <p:ext uri="{BB962C8B-B14F-4D97-AF65-F5344CB8AC3E}">
        <p14:creationId xmlns:p14="http://schemas.microsoft.com/office/powerpoint/2010/main" val="514169448"/>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sld>
</file>

<file path=ppt/theme/theme1.xml><?xml version="1.0" encoding="utf-8"?>
<a:theme xmlns:a="http://schemas.openxmlformats.org/drawingml/2006/main" name="Office-teema">
  <a:themeElements>
    <a:clrScheme name="Opeaineisto">
      <a:dk1>
        <a:srgbClr val="202020"/>
      </a:dk1>
      <a:lt1>
        <a:srgbClr val="FFFFFF"/>
      </a:lt1>
      <a:dk2>
        <a:srgbClr val="006BB3"/>
      </a:dk2>
      <a:lt2>
        <a:srgbClr val="E7E6E6"/>
      </a:lt2>
      <a:accent1>
        <a:srgbClr val="0096DB"/>
      </a:accent1>
      <a:accent2>
        <a:srgbClr val="009FAD"/>
      </a:accent2>
      <a:accent3>
        <a:srgbClr val="51A300"/>
      </a:accent3>
      <a:accent4>
        <a:srgbClr val="8E7BD3"/>
      </a:accent4>
      <a:accent5>
        <a:srgbClr val="E00000"/>
      </a:accent5>
      <a:accent6>
        <a:srgbClr val="FA6400"/>
      </a:accent6>
      <a:hlink>
        <a:srgbClr val="006BB3"/>
      </a:hlink>
      <a:folHlink>
        <a:srgbClr val="2092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1D330BE2FF61EB4F9F095CEE9DE28A4F" ma:contentTypeVersion="12" ma:contentTypeDescription="Luo uusi asiakirja." ma:contentTypeScope="" ma:versionID="2d172205e6b1e9f90410461194ccb86e">
  <xsd:schema xmlns:xsd="http://www.w3.org/2001/XMLSchema" xmlns:xs="http://www.w3.org/2001/XMLSchema" xmlns:p="http://schemas.microsoft.com/office/2006/metadata/properties" xmlns:ns3="842ccd07-6dee-4268-8983-d0cc307909f3" xmlns:ns4="ae6f4c56-1b40-49ce-a64e-cede96ac5a44" targetNamespace="http://schemas.microsoft.com/office/2006/metadata/properties" ma:root="true" ma:fieldsID="0c59c07ba59b230843aced3d90a01ec9" ns3:_="" ns4:_="">
    <xsd:import namespace="842ccd07-6dee-4268-8983-d0cc307909f3"/>
    <xsd:import namespace="ae6f4c56-1b40-49ce-a64e-cede96ac5a4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AutoKeyPoints" minOccurs="0"/>
                <xsd:element ref="ns4:MediaServiceKeyPoint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2ccd07-6dee-4268-8983-d0cc307909f3"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description="" ma:internalName="SharedWithDetails" ma:readOnly="true">
      <xsd:simpleType>
        <xsd:restriction base="dms:Note">
          <xsd:maxLength value="255"/>
        </xsd:restriction>
      </xsd:simpleType>
    </xsd:element>
    <xsd:element name="SharingHintHash" ma:index="10" nillable="true" ma:displayName="Jakamisvihjeen hajautus"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6f4c56-1b40-49ce-a64e-cede96ac5a4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D762B3-256B-4FAD-B196-29844D57ECB7}">
  <ds:schemaRefs>
    <ds:schemaRef ds:uri="http://purl.org/dc/dcmitype/"/>
    <ds:schemaRef ds:uri="842ccd07-6dee-4268-8983-d0cc307909f3"/>
    <ds:schemaRef ds:uri="ae6f4c56-1b40-49ce-a64e-cede96ac5a44"/>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F507B79F-A79B-4FD7-9C5B-663E31A3F838}">
  <ds:schemaRefs>
    <ds:schemaRef ds:uri="http://schemas.microsoft.com/sharepoint/v3/contenttype/forms"/>
  </ds:schemaRefs>
</ds:datastoreItem>
</file>

<file path=customXml/itemProps3.xml><?xml version="1.0" encoding="utf-8"?>
<ds:datastoreItem xmlns:ds="http://schemas.openxmlformats.org/officeDocument/2006/customXml" ds:itemID="{28D01943-A084-4E00-AA61-0D9D82FB93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2ccd07-6dee-4268-8983-d0cc307909f3"/>
    <ds:schemaRef ds:uri="ae6f4c56-1b40-49ce-a64e-cede96ac5a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1514</TotalTime>
  <Words>690</Words>
  <Application>Microsoft Office PowerPoint</Application>
  <PresentationFormat>Mukautettu</PresentationFormat>
  <Paragraphs>86</Paragraphs>
  <Slides>7</Slides>
  <Notes>7</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7</vt:i4>
      </vt:variant>
    </vt:vector>
  </HeadingPairs>
  <TitlesOfParts>
    <vt:vector size="10" baseType="lpstr">
      <vt:lpstr>Arial</vt:lpstr>
      <vt:lpstr>Calibri</vt:lpstr>
      <vt:lpstr>Office-teema</vt:lpstr>
      <vt:lpstr>3. Mitä moraalin piiriin kuuluu?</vt:lpstr>
      <vt:lpstr>Virittäytyminen aiheeseen</vt:lpstr>
      <vt:lpstr>Moraaliagentti on vastuussa teoistaan</vt:lpstr>
      <vt:lpstr>Moraalisubjekti – Ketkä ja mitkä pitää ottaa huomioon?</vt:lpstr>
      <vt:lpstr>Moraalin laajeneva piiri</vt:lpstr>
      <vt:lpstr>Keitä tai mitä moraalin piiriin kuuluu?</vt:lpstr>
      <vt:lpstr>Tehtävä</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Otsikko</dc:title>
  <dc:creator>Roms Jochen</dc:creator>
  <cp:lastModifiedBy>Roms Jochen</cp:lastModifiedBy>
  <cp:revision>12</cp:revision>
  <cp:lastPrinted>2022-08-17T06:20:04Z</cp:lastPrinted>
  <dcterms:modified xsi:type="dcterms:W3CDTF">2024-04-17T06:06:56Z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0x0101001D330BE2FF61EB4F9F095CEE9DE28A4F</vt:lpwstr>
  </property>
</Properties>
</file>