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6" r:id="rId4"/>
  </p:sldMasterIdLst>
  <p:notesMasterIdLst>
    <p:notesMasterId r:id="rId17"/>
  </p:notesMasterIdLst>
  <p:sldIdLst>
    <p:sldId id="256" r:id="rId5"/>
    <p:sldId id="257" r:id="rId6"/>
    <p:sldId id="259" r:id="rId7"/>
    <p:sldId id="258" r:id="rId8"/>
    <p:sldId id="260" r:id="rId9"/>
    <p:sldId id="261" r:id="rId10"/>
    <p:sldId id="263" r:id="rId11"/>
    <p:sldId id="262" r:id="rId12"/>
    <p:sldId id="264" r:id="rId13"/>
    <p:sldId id="265" r:id="rId14"/>
    <p:sldId id="266" r:id="rId15"/>
    <p:sldId id="267" r:id="rId16"/>
  </p:sldIdLst>
  <p:sldSz cx="24384000" cy="13716000"/>
  <p:notesSz cx="6794500" cy="9931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5204"/>
  </p:normalViewPr>
  <p:slideViewPr>
    <p:cSldViewPr snapToGrid="0" snapToObjects="1">
      <p:cViewPr varScale="1">
        <p:scale>
          <a:sx n="35" d="100"/>
          <a:sy n="35"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44283" cy="49829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48645" y="0"/>
            <a:ext cx="2944283" cy="498295"/>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433107"/>
            <a:ext cx="2944283" cy="498294"/>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48645" y="9433107"/>
            <a:ext cx="2944283" cy="498294"/>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fi-FI"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1:notes"/>
          <p:cNvSpPr txBox="1">
            <a:spLocks noGrp="1"/>
          </p:cNvSpPr>
          <p:nvPr>
            <p:ph type="body" idx="1"/>
          </p:nvPr>
        </p:nvSpPr>
        <p:spPr>
          <a:xfrm>
            <a:off x="679450" y="4779486"/>
            <a:ext cx="5435600" cy="3910489"/>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3" name="Google Shape;83;p1: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79450" y="4779486"/>
            <a:ext cx="5435600" cy="3910489"/>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90" name="Google Shape;90;p2: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38163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79450" y="4779486"/>
            <a:ext cx="5435600" cy="3910489"/>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225631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79450" y="4779486"/>
            <a:ext cx="5435600" cy="3910489"/>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fi-FI" b="1" dirty="0"/>
              <a:t>Tehtävän avaus:</a:t>
            </a:r>
          </a:p>
          <a:p>
            <a:pPr marL="0" lvl="0" indent="0" algn="l" rtl="0">
              <a:spcBef>
                <a:spcPts val="0"/>
              </a:spcBef>
              <a:spcAft>
                <a:spcPts val="0"/>
              </a:spcAft>
              <a:buNone/>
            </a:pPr>
            <a:endParaRPr lang="fi-FI" dirty="0"/>
          </a:p>
          <a:p>
            <a:pPr>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Opiskelijan oma vastaus.</a:t>
            </a:r>
          </a:p>
          <a:p>
            <a:pPr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Voi esimerkiksi pohtia:</a:t>
            </a:r>
          </a:p>
          <a:p>
            <a:pPr lvl="1"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Onko oven avaaminen naiselle vähättelevä viesti (”ylistämällä alistaminen”)?</a:t>
            </a:r>
          </a:p>
          <a:p>
            <a:pPr lvl="1"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Millainen erikoiskohtelu kuuluu raskaana olevalle naiselle?</a:t>
            </a:r>
          </a:p>
          <a:p>
            <a:pPr lvl="1"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Onko oikein, että tytöt voivat pitää päähinettä sisällä, mutta pojat eivät?</a:t>
            </a:r>
          </a:p>
          <a:p>
            <a:pPr lvl="1"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Onko perusteltua, että liikuntatunneilla tytöt ja pojat perehdytetään eri lajeihin?</a:t>
            </a:r>
          </a:p>
          <a:p>
            <a:pPr lvl="1"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Miksi tytöille ja pojille usein annetaan erilaisia leluja ja heidät puetaan erivärisiin vaatteisiin (tytöille pinkkiä, pojille sinistä)?</a:t>
            </a:r>
          </a:p>
          <a:p>
            <a:pPr lvl="1"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Miksi on tapana sanoa ”tyttöjä ei saa lyödä”?</a:t>
            </a:r>
          </a:p>
          <a:p>
            <a:pPr lvl="1"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Miksi poikien väkivaltaisuutta helposti pidetään normaalina, tyttöjen ei?</a:t>
            </a:r>
          </a:p>
          <a:p>
            <a:pPr lvl="1"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Onko vain miehiä koskeva asevelvollisuus eettisesti perusteltu?</a:t>
            </a:r>
          </a:p>
        </p:txBody>
      </p:sp>
      <p:sp>
        <p:nvSpPr>
          <p:cNvPr id="90" name="Google Shape;90;p2: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46227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79450" y="4779486"/>
            <a:ext cx="5435600" cy="3910489"/>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79450" y="4779486"/>
            <a:ext cx="5435600" cy="3910489"/>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90" name="Google Shape;90;p2: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41541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79450" y="4779486"/>
            <a:ext cx="5435600" cy="3910489"/>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13138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79450" y="4779486"/>
            <a:ext cx="5435600" cy="3910489"/>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310628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79450" y="4779486"/>
            <a:ext cx="5435600" cy="3910489"/>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605904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79450" y="4779486"/>
            <a:ext cx="5435600" cy="3910489"/>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501338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79450" y="4779486"/>
            <a:ext cx="5435600" cy="3910489"/>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812893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79450" y="4779486"/>
            <a:ext cx="5435600" cy="3910489"/>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177793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9_Mukautettu asettelu">
  <p:cSld name="9_Mukautettu asettelu">
    <p:bg>
      <p:bgPr>
        <a:solidFill>
          <a:schemeClr val="dk2"/>
        </a:solidFill>
        <a:effectLst/>
      </p:bgPr>
    </p:bg>
    <p:spTree>
      <p:nvGrpSpPr>
        <p:cNvPr id="1" name="Shape 14"/>
        <p:cNvGrpSpPr/>
        <p:nvPr/>
      </p:nvGrpSpPr>
      <p:grpSpPr>
        <a:xfrm>
          <a:off x="0" y="0"/>
          <a:ext cx="0" cy="0"/>
          <a:chOff x="0" y="0"/>
          <a:chExt cx="0" cy="0"/>
        </a:xfrm>
      </p:grpSpPr>
      <p:sp>
        <p:nvSpPr>
          <p:cNvPr id="15" name="Google Shape;15;p2"/>
          <p:cNvSpPr txBox="1">
            <a:spLocks noGrp="1"/>
          </p:cNvSpPr>
          <p:nvPr>
            <p:ph type="title"/>
          </p:nvPr>
        </p:nvSpPr>
        <p:spPr>
          <a:xfrm>
            <a:off x="1676400" y="5766899"/>
            <a:ext cx="21031199" cy="2651126"/>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9600"/>
              <a:buFont typeface="Calibri"/>
              <a:buNone/>
              <a:defRPr sz="9600" b="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2"/>
          <p:cNvSpPr txBox="1">
            <a:spLocks noGrp="1"/>
          </p:cNvSpPr>
          <p:nvPr>
            <p:ph type="body" idx="1"/>
          </p:nvPr>
        </p:nvSpPr>
        <p:spPr>
          <a:xfrm>
            <a:off x="1676400" y="1771745"/>
            <a:ext cx="21031199" cy="1084901"/>
          </a:xfrm>
          <a:prstGeom prst="rect">
            <a:avLst/>
          </a:prstGeom>
          <a:noFill/>
          <a:ln>
            <a:noFill/>
          </a:ln>
        </p:spPr>
        <p:txBody>
          <a:bodyPr spcFirstLastPara="1" wrap="square" lIns="91425" tIns="45700" rIns="91425" bIns="45700" anchor="ctr" anchorCtr="0">
            <a:normAutofit/>
          </a:bodyPr>
          <a:lstStyle>
            <a:lvl1pPr marL="457200" lvl="0" indent="-228600" algn="ctr">
              <a:lnSpc>
                <a:spcPct val="90000"/>
              </a:lnSpc>
              <a:spcBef>
                <a:spcPts val="2000"/>
              </a:spcBef>
              <a:spcAft>
                <a:spcPts val="0"/>
              </a:spcAft>
              <a:buClr>
                <a:schemeClr val="lt1"/>
              </a:buClr>
              <a:buSzPts val="6600"/>
              <a:buFont typeface="Calibri"/>
              <a:buNone/>
              <a:defRPr sz="6600" b="1">
                <a:solidFill>
                  <a:schemeClr val="lt1"/>
                </a:solidFill>
              </a:defRPr>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17" name="Google Shape;17;p2"/>
          <p:cNvSpPr txBox="1">
            <a:spLocks noGrp="1"/>
          </p:cNvSpPr>
          <p:nvPr>
            <p:ph type="body" idx="2"/>
          </p:nvPr>
        </p:nvSpPr>
        <p:spPr>
          <a:xfrm>
            <a:off x="1676400" y="2856646"/>
            <a:ext cx="21031199" cy="1084901"/>
          </a:xfrm>
          <a:prstGeom prst="rect">
            <a:avLst/>
          </a:prstGeom>
          <a:noFill/>
          <a:ln>
            <a:noFill/>
          </a:ln>
        </p:spPr>
        <p:txBody>
          <a:bodyPr spcFirstLastPara="1" wrap="square" lIns="91425" tIns="45700" rIns="91425" bIns="45700" anchor="ctr" anchorCtr="0">
            <a:normAutofit/>
          </a:bodyPr>
          <a:lstStyle>
            <a:lvl1pPr marL="457200" lvl="0" indent="-228600" algn="ctr">
              <a:lnSpc>
                <a:spcPct val="90000"/>
              </a:lnSpc>
              <a:spcBef>
                <a:spcPts val="2000"/>
              </a:spcBef>
              <a:spcAft>
                <a:spcPts val="0"/>
              </a:spcAft>
              <a:buClr>
                <a:schemeClr val="lt1"/>
              </a:buClr>
              <a:buSzPts val="4800"/>
              <a:buFont typeface="Calibri"/>
              <a:buNone/>
              <a:defRPr sz="4800">
                <a:solidFill>
                  <a:schemeClr val="lt1"/>
                </a:solidFill>
              </a:defRPr>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pic>
        <p:nvPicPr>
          <p:cNvPr id="18" name="Google Shape;18;p2"/>
          <p:cNvPicPr preferRelativeResize="0"/>
          <p:nvPr/>
        </p:nvPicPr>
        <p:blipFill rotWithShape="1">
          <a:blip r:embed="rId2">
            <a:alphaModFix/>
          </a:blip>
          <a:srcRect/>
          <a:stretch/>
        </p:blipFill>
        <p:spPr>
          <a:xfrm>
            <a:off x="1204454" y="11772077"/>
            <a:ext cx="1804218" cy="99329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7_Mukautettu asettelu">
  <p:cSld name="7_Mukautettu asettelu">
    <p:spTree>
      <p:nvGrpSpPr>
        <p:cNvPr id="1" name="Shape 19"/>
        <p:cNvGrpSpPr/>
        <p:nvPr/>
      </p:nvGrpSpPr>
      <p:grpSpPr>
        <a:xfrm>
          <a:off x="0" y="0"/>
          <a:ext cx="0" cy="0"/>
          <a:chOff x="0" y="0"/>
          <a:chExt cx="0" cy="0"/>
        </a:xfrm>
      </p:grpSpPr>
      <p:sp>
        <p:nvSpPr>
          <p:cNvPr id="20" name="Google Shape;20;p3"/>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3"/>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6000"/>
              <a:buFont typeface="Calibri"/>
              <a:buNone/>
              <a:defRPr sz="6000"/>
            </a:lvl1pPr>
            <a:lvl2pPr marL="914400" lvl="1" indent="-571500" algn="l">
              <a:lnSpc>
                <a:spcPct val="90000"/>
              </a:lnSpc>
              <a:spcBef>
                <a:spcPts val="1000"/>
              </a:spcBef>
              <a:spcAft>
                <a:spcPts val="0"/>
              </a:spcAft>
              <a:buClr>
                <a:schemeClr val="dk1"/>
              </a:buClr>
              <a:buSzPts val="5400"/>
              <a:buChar char="•"/>
              <a:defRPr sz="5400"/>
            </a:lvl2pPr>
            <a:lvl3pPr marL="1371600" lvl="2" indent="-533400" algn="l">
              <a:lnSpc>
                <a:spcPct val="90000"/>
              </a:lnSpc>
              <a:spcBef>
                <a:spcPts val="1000"/>
              </a:spcBef>
              <a:spcAft>
                <a:spcPts val="0"/>
              </a:spcAft>
              <a:buClr>
                <a:schemeClr val="dk1"/>
              </a:buClr>
              <a:buSzPts val="4800"/>
              <a:buChar char="•"/>
              <a:defRPr sz="4800"/>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22" name="Google Shape;22;p3"/>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2400" b="0" i="0" u="none" strike="noStrike" cap="none">
                <a:solidFill>
                  <a:srgbClr val="575757"/>
                </a:solidFill>
                <a:latin typeface="Calibri"/>
                <a:ea typeface="Calibri"/>
                <a:cs typeface="Calibri"/>
                <a:sym typeface="Calibri"/>
              </a:defRPr>
            </a:lvl1pPr>
            <a:lvl2pPr marL="0" lvl="1" indent="0" algn="r">
              <a:spcBef>
                <a:spcPts val="0"/>
              </a:spcBef>
              <a:buNone/>
              <a:defRPr sz="2400" b="0" i="0" u="none" strike="noStrike" cap="none">
                <a:solidFill>
                  <a:srgbClr val="575757"/>
                </a:solidFill>
                <a:latin typeface="Calibri"/>
                <a:ea typeface="Calibri"/>
                <a:cs typeface="Calibri"/>
                <a:sym typeface="Calibri"/>
              </a:defRPr>
            </a:lvl2pPr>
            <a:lvl3pPr marL="0" lvl="2" indent="0" algn="r">
              <a:spcBef>
                <a:spcPts val="0"/>
              </a:spcBef>
              <a:buNone/>
              <a:defRPr sz="2400" b="0" i="0" u="none" strike="noStrike" cap="none">
                <a:solidFill>
                  <a:srgbClr val="575757"/>
                </a:solidFill>
                <a:latin typeface="Calibri"/>
                <a:ea typeface="Calibri"/>
                <a:cs typeface="Calibri"/>
                <a:sym typeface="Calibri"/>
              </a:defRPr>
            </a:lvl3pPr>
            <a:lvl4pPr marL="0" lvl="3" indent="0" algn="r">
              <a:spcBef>
                <a:spcPts val="0"/>
              </a:spcBef>
              <a:buNone/>
              <a:defRPr sz="2400" b="0" i="0" u="none" strike="noStrike" cap="none">
                <a:solidFill>
                  <a:srgbClr val="575757"/>
                </a:solidFill>
                <a:latin typeface="Calibri"/>
                <a:ea typeface="Calibri"/>
                <a:cs typeface="Calibri"/>
                <a:sym typeface="Calibri"/>
              </a:defRPr>
            </a:lvl4pPr>
            <a:lvl5pPr marL="0" lvl="4" indent="0" algn="r">
              <a:spcBef>
                <a:spcPts val="0"/>
              </a:spcBef>
              <a:buNone/>
              <a:defRPr sz="2400" b="0" i="0" u="none" strike="noStrike" cap="none">
                <a:solidFill>
                  <a:srgbClr val="575757"/>
                </a:solidFill>
                <a:latin typeface="Calibri"/>
                <a:ea typeface="Calibri"/>
                <a:cs typeface="Calibri"/>
                <a:sym typeface="Calibri"/>
              </a:defRPr>
            </a:lvl5pPr>
            <a:lvl6pPr marL="0" lvl="5" indent="0" algn="r">
              <a:spcBef>
                <a:spcPts val="0"/>
              </a:spcBef>
              <a:buNone/>
              <a:defRPr sz="2400" b="0" i="0" u="none" strike="noStrike" cap="none">
                <a:solidFill>
                  <a:srgbClr val="575757"/>
                </a:solidFill>
                <a:latin typeface="Calibri"/>
                <a:ea typeface="Calibri"/>
                <a:cs typeface="Calibri"/>
                <a:sym typeface="Calibri"/>
              </a:defRPr>
            </a:lvl6pPr>
            <a:lvl7pPr marL="0" lvl="6" indent="0" algn="r">
              <a:spcBef>
                <a:spcPts val="0"/>
              </a:spcBef>
              <a:buNone/>
              <a:defRPr sz="2400" b="0" i="0" u="none" strike="noStrike" cap="none">
                <a:solidFill>
                  <a:srgbClr val="575757"/>
                </a:solidFill>
                <a:latin typeface="Calibri"/>
                <a:ea typeface="Calibri"/>
                <a:cs typeface="Calibri"/>
                <a:sym typeface="Calibri"/>
              </a:defRPr>
            </a:lvl7pPr>
            <a:lvl8pPr marL="0" lvl="7" indent="0" algn="r">
              <a:spcBef>
                <a:spcPts val="0"/>
              </a:spcBef>
              <a:buNone/>
              <a:defRPr sz="2400" b="0" i="0" u="none" strike="noStrike" cap="none">
                <a:solidFill>
                  <a:srgbClr val="575757"/>
                </a:solidFill>
                <a:latin typeface="Calibri"/>
                <a:ea typeface="Calibri"/>
                <a:cs typeface="Calibri"/>
                <a:sym typeface="Calibri"/>
              </a:defRPr>
            </a:lvl8pPr>
            <a:lvl9pPr marL="0" lvl="8" indent="0" algn="r">
              <a:spcBef>
                <a:spcPts val="0"/>
              </a:spcBef>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23" name="Google Shape;23;p3"/>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solidFill>
                  <a:srgbClr val="575757"/>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8_Image Half Full">
  <p:cSld name="18_Image Half Full">
    <p:spTree>
      <p:nvGrpSpPr>
        <p:cNvPr id="1" name="Shape 35"/>
        <p:cNvGrpSpPr/>
        <p:nvPr/>
      </p:nvGrpSpPr>
      <p:grpSpPr>
        <a:xfrm>
          <a:off x="0" y="0"/>
          <a:ext cx="0" cy="0"/>
          <a:chOff x="0" y="0"/>
          <a:chExt cx="0" cy="0"/>
        </a:xfrm>
      </p:grpSpPr>
      <p:sp>
        <p:nvSpPr>
          <p:cNvPr id="36" name="Google Shape;36;p5"/>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b="1" i="0" u="none" strike="noStrike" cap="none">
              <a:solidFill>
                <a:schemeClr val="lt1"/>
              </a:solidFill>
              <a:latin typeface="Calibri"/>
              <a:ea typeface="Calibri"/>
              <a:cs typeface="Calibri"/>
              <a:sym typeface="Calibri"/>
            </a:endParaRPr>
          </a:p>
        </p:txBody>
      </p:sp>
      <p:sp>
        <p:nvSpPr>
          <p:cNvPr id="37" name="Google Shape;37;p5"/>
          <p:cNvSpPr txBox="1">
            <a:spLocks noGrp="1"/>
          </p:cNvSpPr>
          <p:nvPr>
            <p:ph type="body" idx="1"/>
          </p:nvPr>
        </p:nvSpPr>
        <p:spPr>
          <a:xfrm>
            <a:off x="1621943" y="3160738"/>
            <a:ext cx="10942861" cy="8399891"/>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5400"/>
              <a:buFont typeface="Calibri"/>
              <a:buNone/>
              <a:defRPr/>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38" name="Google Shape;38;p5"/>
          <p:cNvSpPr>
            <a:spLocks noGrp="1"/>
          </p:cNvSpPr>
          <p:nvPr>
            <p:ph type="pic" idx="2"/>
          </p:nvPr>
        </p:nvSpPr>
        <p:spPr>
          <a:xfrm>
            <a:off x="13460186" y="0"/>
            <a:ext cx="10923814" cy="1371600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200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marR="0" lvl="1"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R="0" lvl="2" algn="l" rtl="0">
              <a:lnSpc>
                <a:spcPct val="90000"/>
              </a:lnSpc>
              <a:spcBef>
                <a:spcPts val="1000"/>
              </a:spcBef>
              <a:spcAft>
                <a:spcPts val="0"/>
              </a:spcAft>
              <a:buClr>
                <a:schemeClr val="dk1"/>
              </a:buClr>
              <a:buSzPts val="4400"/>
              <a:buFont typeface="Arial"/>
              <a:buChar char="•"/>
              <a:defRPr sz="4400" b="0" i="0" u="none" strike="noStrike" cap="none">
                <a:solidFill>
                  <a:schemeClr val="dk1"/>
                </a:solidFill>
                <a:latin typeface="Calibri"/>
                <a:ea typeface="Calibri"/>
                <a:cs typeface="Calibri"/>
                <a:sym typeface="Calibri"/>
              </a:defRPr>
            </a:lvl3pPr>
            <a:lvl4pPr marR="0" lvl="3"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R="0" lvl="4"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R="0" lvl="5"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R="0" lvl="6"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R="0" lvl="7"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R="0" lvl="8"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endParaRPr/>
          </a:p>
        </p:txBody>
      </p:sp>
      <p:sp>
        <p:nvSpPr>
          <p:cNvPr id="39" name="Google Shape;39;p5"/>
          <p:cNvSpPr txBox="1">
            <a:spLocks noGrp="1"/>
          </p:cNvSpPr>
          <p:nvPr>
            <p:ph type="sldNum" idx="12"/>
          </p:nvPr>
        </p:nvSpPr>
        <p:spPr>
          <a:xfrm>
            <a:off x="17624213" y="12330967"/>
            <a:ext cx="5486400" cy="730250"/>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2400" b="0" i="0" u="none" strike="noStrike" cap="none">
                <a:solidFill>
                  <a:srgbClr val="8F8F8F"/>
                </a:solidFill>
                <a:latin typeface="Calibri"/>
                <a:ea typeface="Calibri"/>
                <a:cs typeface="Calibri"/>
                <a:sym typeface="Calibri"/>
              </a:defRPr>
            </a:lvl1pPr>
            <a:lvl2pPr marL="0" lvl="1" indent="0" algn="r">
              <a:spcBef>
                <a:spcPts val="0"/>
              </a:spcBef>
              <a:buNone/>
              <a:defRPr sz="2400" b="0" i="0" u="none" strike="noStrike" cap="none">
                <a:solidFill>
                  <a:srgbClr val="8F8F8F"/>
                </a:solidFill>
                <a:latin typeface="Calibri"/>
                <a:ea typeface="Calibri"/>
                <a:cs typeface="Calibri"/>
                <a:sym typeface="Calibri"/>
              </a:defRPr>
            </a:lvl2pPr>
            <a:lvl3pPr marL="0" lvl="2" indent="0" algn="r">
              <a:spcBef>
                <a:spcPts val="0"/>
              </a:spcBef>
              <a:buNone/>
              <a:defRPr sz="2400" b="0" i="0" u="none" strike="noStrike" cap="none">
                <a:solidFill>
                  <a:srgbClr val="8F8F8F"/>
                </a:solidFill>
                <a:latin typeface="Calibri"/>
                <a:ea typeface="Calibri"/>
                <a:cs typeface="Calibri"/>
                <a:sym typeface="Calibri"/>
              </a:defRPr>
            </a:lvl3pPr>
            <a:lvl4pPr marL="0" lvl="3" indent="0" algn="r">
              <a:spcBef>
                <a:spcPts val="0"/>
              </a:spcBef>
              <a:buNone/>
              <a:defRPr sz="2400" b="0" i="0" u="none" strike="noStrike" cap="none">
                <a:solidFill>
                  <a:srgbClr val="8F8F8F"/>
                </a:solidFill>
                <a:latin typeface="Calibri"/>
                <a:ea typeface="Calibri"/>
                <a:cs typeface="Calibri"/>
                <a:sym typeface="Calibri"/>
              </a:defRPr>
            </a:lvl4pPr>
            <a:lvl5pPr marL="0" lvl="4" indent="0" algn="r">
              <a:spcBef>
                <a:spcPts val="0"/>
              </a:spcBef>
              <a:buNone/>
              <a:defRPr sz="2400" b="0" i="0" u="none" strike="noStrike" cap="none">
                <a:solidFill>
                  <a:srgbClr val="8F8F8F"/>
                </a:solidFill>
                <a:latin typeface="Calibri"/>
                <a:ea typeface="Calibri"/>
                <a:cs typeface="Calibri"/>
                <a:sym typeface="Calibri"/>
              </a:defRPr>
            </a:lvl5pPr>
            <a:lvl6pPr marL="0" lvl="5" indent="0" algn="r">
              <a:spcBef>
                <a:spcPts val="0"/>
              </a:spcBef>
              <a:buNone/>
              <a:defRPr sz="2400" b="0" i="0" u="none" strike="noStrike" cap="none">
                <a:solidFill>
                  <a:srgbClr val="8F8F8F"/>
                </a:solidFill>
                <a:latin typeface="Calibri"/>
                <a:ea typeface="Calibri"/>
                <a:cs typeface="Calibri"/>
                <a:sym typeface="Calibri"/>
              </a:defRPr>
            </a:lvl6pPr>
            <a:lvl7pPr marL="0" lvl="6" indent="0" algn="r">
              <a:spcBef>
                <a:spcPts val="0"/>
              </a:spcBef>
              <a:buNone/>
              <a:defRPr sz="2400" b="0" i="0" u="none" strike="noStrike" cap="none">
                <a:solidFill>
                  <a:srgbClr val="8F8F8F"/>
                </a:solidFill>
                <a:latin typeface="Calibri"/>
                <a:ea typeface="Calibri"/>
                <a:cs typeface="Calibri"/>
                <a:sym typeface="Calibri"/>
              </a:defRPr>
            </a:lvl7pPr>
            <a:lvl8pPr marL="0" lvl="7" indent="0" algn="r">
              <a:spcBef>
                <a:spcPts val="0"/>
              </a:spcBef>
              <a:buNone/>
              <a:defRPr sz="2400" b="0" i="0" u="none" strike="noStrike" cap="none">
                <a:solidFill>
                  <a:srgbClr val="8F8F8F"/>
                </a:solidFill>
                <a:latin typeface="Calibri"/>
                <a:ea typeface="Calibri"/>
                <a:cs typeface="Calibri"/>
                <a:sym typeface="Calibri"/>
              </a:defRPr>
            </a:lvl8pPr>
            <a:lvl9pPr marL="0" lvl="8" indent="0" algn="r">
              <a:spcBef>
                <a:spcPts val="0"/>
              </a:spcBef>
              <a:buNone/>
              <a:defRPr sz="2400" b="0" i="0" u="none" strike="noStrike" cap="none">
                <a:solidFill>
                  <a:srgbClr val="8F8F8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40" name="Google Shape;40;p5"/>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5"/>
          <p:cNvSpPr txBox="1">
            <a:spLocks noGrp="1"/>
          </p:cNvSpPr>
          <p:nvPr>
            <p:ph type="title"/>
          </p:nvPr>
        </p:nvSpPr>
        <p:spPr>
          <a:xfrm>
            <a:off x="1621944" y="730251"/>
            <a:ext cx="10997318" cy="2130180"/>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4_Image Half Full">
  <p:cSld name="4_Image Half Full">
    <p:spTree>
      <p:nvGrpSpPr>
        <p:cNvPr id="1" name="Shape 42"/>
        <p:cNvGrpSpPr/>
        <p:nvPr/>
      </p:nvGrpSpPr>
      <p:grpSpPr>
        <a:xfrm>
          <a:off x="0" y="0"/>
          <a:ext cx="0" cy="0"/>
          <a:chOff x="0" y="0"/>
          <a:chExt cx="0" cy="0"/>
        </a:xfrm>
      </p:grpSpPr>
      <p:sp>
        <p:nvSpPr>
          <p:cNvPr id="43" name="Google Shape;43;p6"/>
          <p:cNvSpPr txBox="1">
            <a:spLocks noGrp="1"/>
          </p:cNvSpPr>
          <p:nvPr>
            <p:ph type="title"/>
          </p:nvPr>
        </p:nvSpPr>
        <p:spPr>
          <a:xfrm>
            <a:off x="1649187" y="730250"/>
            <a:ext cx="21463873" cy="16210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6"/>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b="1" i="0" u="none" strike="noStrike" cap="none">
              <a:solidFill>
                <a:schemeClr val="lt1"/>
              </a:solidFill>
              <a:latin typeface="Calibri"/>
              <a:ea typeface="Calibri"/>
              <a:cs typeface="Calibri"/>
              <a:sym typeface="Calibri"/>
            </a:endParaRPr>
          </a:p>
        </p:txBody>
      </p:sp>
      <p:sp>
        <p:nvSpPr>
          <p:cNvPr id="45" name="Google Shape;45;p6"/>
          <p:cNvSpPr/>
          <p:nvPr/>
        </p:nvSpPr>
        <p:spPr>
          <a:xfrm>
            <a:off x="8404703" y="4080086"/>
            <a:ext cx="3941487" cy="6966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024">
              <a:solidFill>
                <a:schemeClr val="dk1"/>
              </a:solidFill>
              <a:latin typeface="Calibri"/>
              <a:ea typeface="Calibri"/>
              <a:cs typeface="Calibri"/>
              <a:sym typeface="Calibri"/>
            </a:endParaRPr>
          </a:p>
        </p:txBody>
      </p:sp>
      <p:sp>
        <p:nvSpPr>
          <p:cNvPr id="46" name="Google Shape;46;p6"/>
          <p:cNvSpPr txBox="1">
            <a:spLocks noGrp="1"/>
          </p:cNvSpPr>
          <p:nvPr>
            <p:ph type="body" idx="1"/>
          </p:nvPr>
        </p:nvSpPr>
        <p:spPr>
          <a:xfrm>
            <a:off x="1676400" y="3061052"/>
            <a:ext cx="10069463" cy="8337296"/>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6000"/>
              <a:buFont typeface="Calibri"/>
              <a:buNone/>
              <a:defRPr sz="6000"/>
            </a:lvl1pPr>
            <a:lvl2pPr marL="914400" lvl="1" indent="-571500" algn="l">
              <a:lnSpc>
                <a:spcPct val="90000"/>
              </a:lnSpc>
              <a:spcBef>
                <a:spcPts val="1000"/>
              </a:spcBef>
              <a:spcAft>
                <a:spcPts val="0"/>
              </a:spcAft>
              <a:buClr>
                <a:schemeClr val="dk1"/>
              </a:buClr>
              <a:buSzPts val="5400"/>
              <a:buChar char="•"/>
              <a:defRPr sz="5400"/>
            </a:lvl2pPr>
            <a:lvl3pPr marL="1371600" lvl="2" indent="-533400" algn="l">
              <a:lnSpc>
                <a:spcPct val="90000"/>
              </a:lnSpc>
              <a:spcBef>
                <a:spcPts val="1000"/>
              </a:spcBef>
              <a:spcAft>
                <a:spcPts val="0"/>
              </a:spcAft>
              <a:buClr>
                <a:schemeClr val="dk1"/>
              </a:buClr>
              <a:buSzPts val="4800"/>
              <a:buChar char="•"/>
              <a:defRPr sz="4800"/>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47" name="Google Shape;47;p6"/>
          <p:cNvSpPr txBox="1">
            <a:spLocks noGrp="1"/>
          </p:cNvSpPr>
          <p:nvPr>
            <p:ph type="body" idx="2"/>
          </p:nvPr>
        </p:nvSpPr>
        <p:spPr>
          <a:xfrm>
            <a:off x="13041150" y="3061052"/>
            <a:ext cx="10069463" cy="8337296"/>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6000"/>
              <a:buFont typeface="Calibri"/>
              <a:buNone/>
              <a:defRPr sz="6000"/>
            </a:lvl1pPr>
            <a:lvl2pPr marL="914400" lvl="1" indent="-571500" algn="l">
              <a:lnSpc>
                <a:spcPct val="90000"/>
              </a:lnSpc>
              <a:spcBef>
                <a:spcPts val="1000"/>
              </a:spcBef>
              <a:spcAft>
                <a:spcPts val="0"/>
              </a:spcAft>
              <a:buClr>
                <a:schemeClr val="dk1"/>
              </a:buClr>
              <a:buSzPts val="5400"/>
              <a:buChar char="•"/>
              <a:defRPr sz="5400"/>
            </a:lvl2pPr>
            <a:lvl3pPr marL="1371600" lvl="2" indent="-533400" algn="l">
              <a:lnSpc>
                <a:spcPct val="90000"/>
              </a:lnSpc>
              <a:spcBef>
                <a:spcPts val="1000"/>
              </a:spcBef>
              <a:spcAft>
                <a:spcPts val="0"/>
              </a:spcAft>
              <a:buClr>
                <a:schemeClr val="dk1"/>
              </a:buClr>
              <a:buSzPts val="4800"/>
              <a:buChar char="•"/>
              <a:defRPr sz="4800"/>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48" name="Google Shape;48;p6"/>
          <p:cNvSpPr txBox="1">
            <a:spLocks noGrp="1"/>
          </p:cNvSpPr>
          <p:nvPr>
            <p:ph type="sldNum" idx="12"/>
          </p:nvPr>
        </p:nvSpPr>
        <p:spPr>
          <a:xfrm>
            <a:off x="17624213" y="12255499"/>
            <a:ext cx="5486400" cy="730250"/>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2400" b="0" i="0" u="none" strike="noStrike" cap="none">
                <a:solidFill>
                  <a:srgbClr val="575757"/>
                </a:solidFill>
                <a:latin typeface="Calibri"/>
                <a:ea typeface="Calibri"/>
                <a:cs typeface="Calibri"/>
                <a:sym typeface="Calibri"/>
              </a:defRPr>
            </a:lvl1pPr>
            <a:lvl2pPr marL="0" lvl="1" indent="0" algn="r">
              <a:spcBef>
                <a:spcPts val="0"/>
              </a:spcBef>
              <a:buNone/>
              <a:defRPr sz="2400" b="0" i="0" u="none" strike="noStrike" cap="none">
                <a:solidFill>
                  <a:srgbClr val="575757"/>
                </a:solidFill>
                <a:latin typeface="Calibri"/>
                <a:ea typeface="Calibri"/>
                <a:cs typeface="Calibri"/>
                <a:sym typeface="Calibri"/>
              </a:defRPr>
            </a:lvl2pPr>
            <a:lvl3pPr marL="0" lvl="2" indent="0" algn="r">
              <a:spcBef>
                <a:spcPts val="0"/>
              </a:spcBef>
              <a:buNone/>
              <a:defRPr sz="2400" b="0" i="0" u="none" strike="noStrike" cap="none">
                <a:solidFill>
                  <a:srgbClr val="575757"/>
                </a:solidFill>
                <a:latin typeface="Calibri"/>
                <a:ea typeface="Calibri"/>
                <a:cs typeface="Calibri"/>
                <a:sym typeface="Calibri"/>
              </a:defRPr>
            </a:lvl3pPr>
            <a:lvl4pPr marL="0" lvl="3" indent="0" algn="r">
              <a:spcBef>
                <a:spcPts val="0"/>
              </a:spcBef>
              <a:buNone/>
              <a:defRPr sz="2400" b="0" i="0" u="none" strike="noStrike" cap="none">
                <a:solidFill>
                  <a:srgbClr val="575757"/>
                </a:solidFill>
                <a:latin typeface="Calibri"/>
                <a:ea typeface="Calibri"/>
                <a:cs typeface="Calibri"/>
                <a:sym typeface="Calibri"/>
              </a:defRPr>
            </a:lvl4pPr>
            <a:lvl5pPr marL="0" lvl="4" indent="0" algn="r">
              <a:spcBef>
                <a:spcPts val="0"/>
              </a:spcBef>
              <a:buNone/>
              <a:defRPr sz="2400" b="0" i="0" u="none" strike="noStrike" cap="none">
                <a:solidFill>
                  <a:srgbClr val="575757"/>
                </a:solidFill>
                <a:latin typeface="Calibri"/>
                <a:ea typeface="Calibri"/>
                <a:cs typeface="Calibri"/>
                <a:sym typeface="Calibri"/>
              </a:defRPr>
            </a:lvl5pPr>
            <a:lvl6pPr marL="0" lvl="5" indent="0" algn="r">
              <a:spcBef>
                <a:spcPts val="0"/>
              </a:spcBef>
              <a:buNone/>
              <a:defRPr sz="2400" b="0" i="0" u="none" strike="noStrike" cap="none">
                <a:solidFill>
                  <a:srgbClr val="575757"/>
                </a:solidFill>
                <a:latin typeface="Calibri"/>
                <a:ea typeface="Calibri"/>
                <a:cs typeface="Calibri"/>
                <a:sym typeface="Calibri"/>
              </a:defRPr>
            </a:lvl6pPr>
            <a:lvl7pPr marL="0" lvl="6" indent="0" algn="r">
              <a:spcBef>
                <a:spcPts val="0"/>
              </a:spcBef>
              <a:buNone/>
              <a:defRPr sz="2400" b="0" i="0" u="none" strike="noStrike" cap="none">
                <a:solidFill>
                  <a:srgbClr val="575757"/>
                </a:solidFill>
                <a:latin typeface="Calibri"/>
                <a:ea typeface="Calibri"/>
                <a:cs typeface="Calibri"/>
                <a:sym typeface="Calibri"/>
              </a:defRPr>
            </a:lvl7pPr>
            <a:lvl8pPr marL="0" lvl="7" indent="0" algn="r">
              <a:spcBef>
                <a:spcPts val="0"/>
              </a:spcBef>
              <a:buNone/>
              <a:defRPr sz="2400" b="0" i="0" u="none" strike="noStrike" cap="none">
                <a:solidFill>
                  <a:srgbClr val="575757"/>
                </a:solidFill>
                <a:latin typeface="Calibri"/>
                <a:ea typeface="Calibri"/>
                <a:cs typeface="Calibri"/>
                <a:sym typeface="Calibri"/>
              </a:defRPr>
            </a:lvl8pPr>
            <a:lvl9pPr marL="0" lvl="8" indent="0" algn="r">
              <a:spcBef>
                <a:spcPts val="0"/>
              </a:spcBef>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49" name="Google Shape;49;p6"/>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solidFill>
                  <a:srgbClr val="575757"/>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8_Image Half Full">
  <p:cSld name="8_Image Half Full">
    <p:spTree>
      <p:nvGrpSpPr>
        <p:cNvPr id="1" name="Shape 50"/>
        <p:cNvGrpSpPr/>
        <p:nvPr/>
      </p:nvGrpSpPr>
      <p:grpSpPr>
        <a:xfrm>
          <a:off x="0" y="0"/>
          <a:ext cx="0" cy="0"/>
          <a:chOff x="0" y="0"/>
          <a:chExt cx="0" cy="0"/>
        </a:xfrm>
      </p:grpSpPr>
      <p:sp>
        <p:nvSpPr>
          <p:cNvPr id="51" name="Google Shape;51;p7"/>
          <p:cNvSpPr>
            <a:spLocks noGrp="1"/>
          </p:cNvSpPr>
          <p:nvPr>
            <p:ph type="pic" idx="2"/>
          </p:nvPr>
        </p:nvSpPr>
        <p:spPr>
          <a:xfrm>
            <a:off x="1" y="0"/>
            <a:ext cx="10923814" cy="1371600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200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marR="0" lvl="1"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R="0" lvl="2" algn="l" rtl="0">
              <a:lnSpc>
                <a:spcPct val="90000"/>
              </a:lnSpc>
              <a:spcBef>
                <a:spcPts val="1000"/>
              </a:spcBef>
              <a:spcAft>
                <a:spcPts val="0"/>
              </a:spcAft>
              <a:buClr>
                <a:schemeClr val="dk1"/>
              </a:buClr>
              <a:buSzPts val="4400"/>
              <a:buFont typeface="Arial"/>
              <a:buChar char="•"/>
              <a:defRPr sz="4400" b="0" i="0" u="none" strike="noStrike" cap="none">
                <a:solidFill>
                  <a:schemeClr val="dk1"/>
                </a:solidFill>
                <a:latin typeface="Calibri"/>
                <a:ea typeface="Calibri"/>
                <a:cs typeface="Calibri"/>
                <a:sym typeface="Calibri"/>
              </a:defRPr>
            </a:lvl3pPr>
            <a:lvl4pPr marR="0" lvl="3"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R="0" lvl="4"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R="0" lvl="5"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R="0" lvl="6"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R="0" lvl="7"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R="0" lvl="8"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endParaRPr/>
          </a:p>
        </p:txBody>
      </p:sp>
      <p:sp>
        <p:nvSpPr>
          <p:cNvPr id="52" name="Google Shape;52;p7"/>
          <p:cNvSpPr txBox="1">
            <a:spLocks noGrp="1"/>
          </p:cNvSpPr>
          <p:nvPr>
            <p:ph type="title"/>
          </p:nvPr>
        </p:nvSpPr>
        <p:spPr>
          <a:xfrm>
            <a:off x="11381014" y="730250"/>
            <a:ext cx="11732046" cy="2183118"/>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7"/>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b="1">
              <a:solidFill>
                <a:schemeClr val="lt1"/>
              </a:solidFill>
              <a:latin typeface="Calibri"/>
              <a:ea typeface="Calibri"/>
              <a:cs typeface="Calibri"/>
              <a:sym typeface="Calibri"/>
            </a:endParaRPr>
          </a:p>
        </p:txBody>
      </p:sp>
      <p:sp>
        <p:nvSpPr>
          <p:cNvPr id="54" name="Google Shape;54;p7"/>
          <p:cNvSpPr txBox="1">
            <a:spLocks noGrp="1"/>
          </p:cNvSpPr>
          <p:nvPr>
            <p:ph type="body" idx="1"/>
          </p:nvPr>
        </p:nvSpPr>
        <p:spPr>
          <a:xfrm>
            <a:off x="11381015" y="3536295"/>
            <a:ext cx="11732048" cy="8691005"/>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5400"/>
              <a:buFont typeface="Calibri"/>
              <a:buNone/>
              <a:defRPr/>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55" name="Google Shape;55;p7"/>
          <p:cNvSpPr txBox="1">
            <a:spLocks noGrp="1"/>
          </p:cNvSpPr>
          <p:nvPr>
            <p:ph type="sldNum" idx="12"/>
          </p:nvPr>
        </p:nvSpPr>
        <p:spPr>
          <a:xfrm>
            <a:off x="17624213" y="12321661"/>
            <a:ext cx="5486400" cy="730250"/>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2400">
                <a:solidFill>
                  <a:srgbClr val="575757"/>
                </a:solidFill>
                <a:latin typeface="Calibri"/>
                <a:ea typeface="Calibri"/>
                <a:cs typeface="Calibri"/>
                <a:sym typeface="Calibri"/>
              </a:defRPr>
            </a:lvl1pPr>
            <a:lvl2pPr marL="0" lvl="1" indent="0" algn="r">
              <a:spcBef>
                <a:spcPts val="0"/>
              </a:spcBef>
              <a:buNone/>
              <a:defRPr sz="2400">
                <a:solidFill>
                  <a:srgbClr val="575757"/>
                </a:solidFill>
                <a:latin typeface="Calibri"/>
                <a:ea typeface="Calibri"/>
                <a:cs typeface="Calibri"/>
                <a:sym typeface="Calibri"/>
              </a:defRPr>
            </a:lvl2pPr>
            <a:lvl3pPr marL="0" lvl="2" indent="0" algn="r">
              <a:spcBef>
                <a:spcPts val="0"/>
              </a:spcBef>
              <a:buNone/>
              <a:defRPr sz="2400">
                <a:solidFill>
                  <a:srgbClr val="575757"/>
                </a:solidFill>
                <a:latin typeface="Calibri"/>
                <a:ea typeface="Calibri"/>
                <a:cs typeface="Calibri"/>
                <a:sym typeface="Calibri"/>
              </a:defRPr>
            </a:lvl3pPr>
            <a:lvl4pPr marL="0" lvl="3" indent="0" algn="r">
              <a:spcBef>
                <a:spcPts val="0"/>
              </a:spcBef>
              <a:buNone/>
              <a:defRPr sz="2400">
                <a:solidFill>
                  <a:srgbClr val="575757"/>
                </a:solidFill>
                <a:latin typeface="Calibri"/>
                <a:ea typeface="Calibri"/>
                <a:cs typeface="Calibri"/>
                <a:sym typeface="Calibri"/>
              </a:defRPr>
            </a:lvl4pPr>
            <a:lvl5pPr marL="0" lvl="4" indent="0" algn="r">
              <a:spcBef>
                <a:spcPts val="0"/>
              </a:spcBef>
              <a:buNone/>
              <a:defRPr sz="2400">
                <a:solidFill>
                  <a:srgbClr val="575757"/>
                </a:solidFill>
                <a:latin typeface="Calibri"/>
                <a:ea typeface="Calibri"/>
                <a:cs typeface="Calibri"/>
                <a:sym typeface="Calibri"/>
              </a:defRPr>
            </a:lvl5pPr>
            <a:lvl6pPr marL="0" lvl="5" indent="0" algn="r">
              <a:spcBef>
                <a:spcPts val="0"/>
              </a:spcBef>
              <a:buNone/>
              <a:defRPr sz="2400">
                <a:solidFill>
                  <a:srgbClr val="575757"/>
                </a:solidFill>
                <a:latin typeface="Calibri"/>
                <a:ea typeface="Calibri"/>
                <a:cs typeface="Calibri"/>
                <a:sym typeface="Calibri"/>
              </a:defRPr>
            </a:lvl6pPr>
            <a:lvl7pPr marL="0" lvl="6" indent="0" algn="r">
              <a:spcBef>
                <a:spcPts val="0"/>
              </a:spcBef>
              <a:buNone/>
              <a:defRPr sz="2400">
                <a:solidFill>
                  <a:srgbClr val="575757"/>
                </a:solidFill>
                <a:latin typeface="Calibri"/>
                <a:ea typeface="Calibri"/>
                <a:cs typeface="Calibri"/>
                <a:sym typeface="Calibri"/>
              </a:defRPr>
            </a:lvl7pPr>
            <a:lvl8pPr marL="0" lvl="7" indent="0" algn="r">
              <a:spcBef>
                <a:spcPts val="0"/>
              </a:spcBef>
              <a:buNone/>
              <a:defRPr sz="2400">
                <a:solidFill>
                  <a:srgbClr val="575757"/>
                </a:solidFill>
                <a:latin typeface="Calibri"/>
                <a:ea typeface="Calibri"/>
                <a:cs typeface="Calibri"/>
                <a:sym typeface="Calibri"/>
              </a:defRPr>
            </a:lvl8pPr>
            <a:lvl9pPr marL="0" lvl="8" indent="0" algn="r">
              <a:spcBef>
                <a:spcPts val="0"/>
              </a:spcBef>
              <a:buNone/>
              <a:defRPr sz="2400">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56" name="Google Shape;56;p7"/>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solidFill>
                  <a:srgbClr val="575757"/>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14_Image Half Full">
  <p:cSld name="14_Image Half Full">
    <p:spTree>
      <p:nvGrpSpPr>
        <p:cNvPr id="1" name="Shape 57"/>
        <p:cNvGrpSpPr/>
        <p:nvPr/>
      </p:nvGrpSpPr>
      <p:grpSpPr>
        <a:xfrm>
          <a:off x="0" y="0"/>
          <a:ext cx="0" cy="0"/>
          <a:chOff x="0" y="0"/>
          <a:chExt cx="0" cy="0"/>
        </a:xfrm>
      </p:grpSpPr>
      <p:sp>
        <p:nvSpPr>
          <p:cNvPr id="58" name="Google Shape;58;p8"/>
          <p:cNvSpPr txBox="1">
            <a:spLocks noGrp="1"/>
          </p:cNvSpPr>
          <p:nvPr>
            <p:ph type="title"/>
          </p:nvPr>
        </p:nvSpPr>
        <p:spPr>
          <a:xfrm>
            <a:off x="832756" y="493828"/>
            <a:ext cx="22789244" cy="1939129"/>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8"/>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b="1">
              <a:solidFill>
                <a:schemeClr val="lt1"/>
              </a:solidFill>
              <a:latin typeface="Calibri"/>
              <a:ea typeface="Calibri"/>
              <a:cs typeface="Calibri"/>
              <a:sym typeface="Calibri"/>
            </a:endParaRPr>
          </a:p>
        </p:txBody>
      </p:sp>
      <p:sp>
        <p:nvSpPr>
          <p:cNvPr id="60" name="Google Shape;60;p8"/>
          <p:cNvSpPr txBox="1">
            <a:spLocks noGrp="1"/>
          </p:cNvSpPr>
          <p:nvPr>
            <p:ph type="body" idx="1"/>
          </p:nvPr>
        </p:nvSpPr>
        <p:spPr>
          <a:xfrm>
            <a:off x="826867"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1" name="Google Shape;61;p8"/>
          <p:cNvSpPr>
            <a:spLocks noGrp="1"/>
          </p:cNvSpPr>
          <p:nvPr>
            <p:ph type="pic" idx="2"/>
          </p:nvPr>
        </p:nvSpPr>
        <p:spPr>
          <a:xfrm>
            <a:off x="827319" y="2680426"/>
            <a:ext cx="5231176" cy="4749872"/>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200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marR="0" lvl="1"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R="0" lvl="2" algn="l" rtl="0">
              <a:lnSpc>
                <a:spcPct val="90000"/>
              </a:lnSpc>
              <a:spcBef>
                <a:spcPts val="1000"/>
              </a:spcBef>
              <a:spcAft>
                <a:spcPts val="0"/>
              </a:spcAft>
              <a:buClr>
                <a:schemeClr val="dk1"/>
              </a:buClr>
              <a:buSzPts val="4400"/>
              <a:buFont typeface="Arial"/>
              <a:buChar char="•"/>
              <a:defRPr sz="4400" b="0" i="0" u="none" strike="noStrike" cap="none">
                <a:solidFill>
                  <a:schemeClr val="dk1"/>
                </a:solidFill>
                <a:latin typeface="Calibri"/>
                <a:ea typeface="Calibri"/>
                <a:cs typeface="Calibri"/>
                <a:sym typeface="Calibri"/>
              </a:defRPr>
            </a:lvl3pPr>
            <a:lvl4pPr marR="0" lvl="3"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R="0" lvl="4"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R="0" lvl="5"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R="0" lvl="6"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R="0" lvl="7"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R="0" lvl="8"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endParaRPr/>
          </a:p>
        </p:txBody>
      </p:sp>
      <p:sp>
        <p:nvSpPr>
          <p:cNvPr id="62" name="Google Shape;62;p8"/>
          <p:cNvSpPr txBox="1">
            <a:spLocks noGrp="1"/>
          </p:cNvSpPr>
          <p:nvPr>
            <p:ph type="body" idx="3"/>
          </p:nvPr>
        </p:nvSpPr>
        <p:spPr>
          <a:xfrm>
            <a:off x="6652041"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3" name="Google Shape;63;p8"/>
          <p:cNvSpPr>
            <a:spLocks noGrp="1"/>
          </p:cNvSpPr>
          <p:nvPr>
            <p:ph type="pic" idx="4"/>
          </p:nvPr>
        </p:nvSpPr>
        <p:spPr>
          <a:xfrm>
            <a:off x="6652493" y="2680426"/>
            <a:ext cx="5231176" cy="4749872"/>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200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marR="0" lvl="1"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R="0" lvl="2" algn="l" rtl="0">
              <a:lnSpc>
                <a:spcPct val="90000"/>
              </a:lnSpc>
              <a:spcBef>
                <a:spcPts val="1000"/>
              </a:spcBef>
              <a:spcAft>
                <a:spcPts val="0"/>
              </a:spcAft>
              <a:buClr>
                <a:schemeClr val="dk1"/>
              </a:buClr>
              <a:buSzPts val="4400"/>
              <a:buFont typeface="Arial"/>
              <a:buChar char="•"/>
              <a:defRPr sz="4400" b="0" i="0" u="none" strike="noStrike" cap="none">
                <a:solidFill>
                  <a:schemeClr val="dk1"/>
                </a:solidFill>
                <a:latin typeface="Calibri"/>
                <a:ea typeface="Calibri"/>
                <a:cs typeface="Calibri"/>
                <a:sym typeface="Calibri"/>
              </a:defRPr>
            </a:lvl3pPr>
            <a:lvl4pPr marR="0" lvl="3"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R="0" lvl="4"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R="0" lvl="5"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R="0" lvl="6"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R="0" lvl="7"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R="0" lvl="8"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endParaRPr/>
          </a:p>
        </p:txBody>
      </p:sp>
      <p:sp>
        <p:nvSpPr>
          <p:cNvPr id="64" name="Google Shape;64;p8"/>
          <p:cNvSpPr txBox="1">
            <a:spLocks noGrp="1"/>
          </p:cNvSpPr>
          <p:nvPr>
            <p:ph type="body" idx="5"/>
          </p:nvPr>
        </p:nvSpPr>
        <p:spPr>
          <a:xfrm>
            <a:off x="12511727"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5" name="Google Shape;65;p8"/>
          <p:cNvSpPr>
            <a:spLocks noGrp="1"/>
          </p:cNvSpPr>
          <p:nvPr>
            <p:ph type="pic" idx="6"/>
          </p:nvPr>
        </p:nvSpPr>
        <p:spPr>
          <a:xfrm>
            <a:off x="12512179" y="2680426"/>
            <a:ext cx="5231176" cy="4749872"/>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200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marR="0" lvl="1"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R="0" lvl="2" algn="l" rtl="0">
              <a:lnSpc>
                <a:spcPct val="90000"/>
              </a:lnSpc>
              <a:spcBef>
                <a:spcPts val="1000"/>
              </a:spcBef>
              <a:spcAft>
                <a:spcPts val="0"/>
              </a:spcAft>
              <a:buClr>
                <a:schemeClr val="dk1"/>
              </a:buClr>
              <a:buSzPts val="4400"/>
              <a:buFont typeface="Arial"/>
              <a:buChar char="•"/>
              <a:defRPr sz="4400" b="0" i="0" u="none" strike="noStrike" cap="none">
                <a:solidFill>
                  <a:schemeClr val="dk1"/>
                </a:solidFill>
                <a:latin typeface="Calibri"/>
                <a:ea typeface="Calibri"/>
                <a:cs typeface="Calibri"/>
                <a:sym typeface="Calibri"/>
              </a:defRPr>
            </a:lvl3pPr>
            <a:lvl4pPr marR="0" lvl="3"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R="0" lvl="4"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R="0" lvl="5"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R="0" lvl="6"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R="0" lvl="7"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R="0" lvl="8"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endParaRPr/>
          </a:p>
        </p:txBody>
      </p:sp>
      <p:sp>
        <p:nvSpPr>
          <p:cNvPr id="66" name="Google Shape;66;p8"/>
          <p:cNvSpPr txBox="1">
            <a:spLocks noGrp="1"/>
          </p:cNvSpPr>
          <p:nvPr>
            <p:ph type="body" idx="7"/>
          </p:nvPr>
        </p:nvSpPr>
        <p:spPr>
          <a:xfrm>
            <a:off x="18390370"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7" name="Google Shape;67;p8"/>
          <p:cNvSpPr>
            <a:spLocks noGrp="1"/>
          </p:cNvSpPr>
          <p:nvPr>
            <p:ph type="pic" idx="8"/>
          </p:nvPr>
        </p:nvSpPr>
        <p:spPr>
          <a:xfrm>
            <a:off x="18390823" y="2680426"/>
            <a:ext cx="5231176" cy="4749872"/>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200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marR="0" lvl="1"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R="0" lvl="2" algn="l" rtl="0">
              <a:lnSpc>
                <a:spcPct val="90000"/>
              </a:lnSpc>
              <a:spcBef>
                <a:spcPts val="1000"/>
              </a:spcBef>
              <a:spcAft>
                <a:spcPts val="0"/>
              </a:spcAft>
              <a:buClr>
                <a:schemeClr val="dk1"/>
              </a:buClr>
              <a:buSzPts val="4400"/>
              <a:buFont typeface="Arial"/>
              <a:buChar char="•"/>
              <a:defRPr sz="4400" b="0" i="0" u="none" strike="noStrike" cap="none">
                <a:solidFill>
                  <a:schemeClr val="dk1"/>
                </a:solidFill>
                <a:latin typeface="Calibri"/>
                <a:ea typeface="Calibri"/>
                <a:cs typeface="Calibri"/>
                <a:sym typeface="Calibri"/>
              </a:defRPr>
            </a:lvl3pPr>
            <a:lvl4pPr marR="0" lvl="3"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R="0" lvl="4"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R="0" lvl="5"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R="0" lvl="6"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R="0" lvl="7"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R="0" lvl="8"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endParaRPr/>
          </a:p>
        </p:txBody>
      </p:sp>
      <p:sp>
        <p:nvSpPr>
          <p:cNvPr id="68" name="Google Shape;68;p8"/>
          <p:cNvSpPr txBox="1">
            <a:spLocks noGrp="1"/>
          </p:cNvSpPr>
          <p:nvPr>
            <p:ph type="sldNum" idx="12"/>
          </p:nvPr>
        </p:nvSpPr>
        <p:spPr>
          <a:xfrm>
            <a:off x="18076984" y="12330967"/>
            <a:ext cx="5486400" cy="730250"/>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2400">
                <a:solidFill>
                  <a:srgbClr val="575757"/>
                </a:solidFill>
                <a:latin typeface="Calibri"/>
                <a:ea typeface="Calibri"/>
                <a:cs typeface="Calibri"/>
                <a:sym typeface="Calibri"/>
              </a:defRPr>
            </a:lvl1pPr>
            <a:lvl2pPr marL="0" lvl="1" indent="0" algn="r">
              <a:spcBef>
                <a:spcPts val="0"/>
              </a:spcBef>
              <a:buNone/>
              <a:defRPr sz="2400">
                <a:solidFill>
                  <a:srgbClr val="575757"/>
                </a:solidFill>
                <a:latin typeface="Calibri"/>
                <a:ea typeface="Calibri"/>
                <a:cs typeface="Calibri"/>
                <a:sym typeface="Calibri"/>
              </a:defRPr>
            </a:lvl2pPr>
            <a:lvl3pPr marL="0" lvl="2" indent="0" algn="r">
              <a:spcBef>
                <a:spcPts val="0"/>
              </a:spcBef>
              <a:buNone/>
              <a:defRPr sz="2400">
                <a:solidFill>
                  <a:srgbClr val="575757"/>
                </a:solidFill>
                <a:latin typeface="Calibri"/>
                <a:ea typeface="Calibri"/>
                <a:cs typeface="Calibri"/>
                <a:sym typeface="Calibri"/>
              </a:defRPr>
            </a:lvl3pPr>
            <a:lvl4pPr marL="0" lvl="3" indent="0" algn="r">
              <a:spcBef>
                <a:spcPts val="0"/>
              </a:spcBef>
              <a:buNone/>
              <a:defRPr sz="2400">
                <a:solidFill>
                  <a:srgbClr val="575757"/>
                </a:solidFill>
                <a:latin typeface="Calibri"/>
                <a:ea typeface="Calibri"/>
                <a:cs typeface="Calibri"/>
                <a:sym typeface="Calibri"/>
              </a:defRPr>
            </a:lvl4pPr>
            <a:lvl5pPr marL="0" lvl="4" indent="0" algn="r">
              <a:spcBef>
                <a:spcPts val="0"/>
              </a:spcBef>
              <a:buNone/>
              <a:defRPr sz="2400">
                <a:solidFill>
                  <a:srgbClr val="575757"/>
                </a:solidFill>
                <a:latin typeface="Calibri"/>
                <a:ea typeface="Calibri"/>
                <a:cs typeface="Calibri"/>
                <a:sym typeface="Calibri"/>
              </a:defRPr>
            </a:lvl5pPr>
            <a:lvl6pPr marL="0" lvl="5" indent="0" algn="r">
              <a:spcBef>
                <a:spcPts val="0"/>
              </a:spcBef>
              <a:buNone/>
              <a:defRPr sz="2400">
                <a:solidFill>
                  <a:srgbClr val="575757"/>
                </a:solidFill>
                <a:latin typeface="Calibri"/>
                <a:ea typeface="Calibri"/>
                <a:cs typeface="Calibri"/>
                <a:sym typeface="Calibri"/>
              </a:defRPr>
            </a:lvl6pPr>
            <a:lvl7pPr marL="0" lvl="6" indent="0" algn="r">
              <a:spcBef>
                <a:spcPts val="0"/>
              </a:spcBef>
              <a:buNone/>
              <a:defRPr sz="2400">
                <a:solidFill>
                  <a:srgbClr val="575757"/>
                </a:solidFill>
                <a:latin typeface="Calibri"/>
                <a:ea typeface="Calibri"/>
                <a:cs typeface="Calibri"/>
                <a:sym typeface="Calibri"/>
              </a:defRPr>
            </a:lvl7pPr>
            <a:lvl8pPr marL="0" lvl="7" indent="0" algn="r">
              <a:spcBef>
                <a:spcPts val="0"/>
              </a:spcBef>
              <a:buNone/>
              <a:defRPr sz="2400">
                <a:solidFill>
                  <a:srgbClr val="575757"/>
                </a:solidFill>
                <a:latin typeface="Calibri"/>
                <a:ea typeface="Calibri"/>
                <a:cs typeface="Calibri"/>
                <a:sym typeface="Calibri"/>
              </a:defRPr>
            </a:lvl8pPr>
            <a:lvl9pPr marL="0" lvl="8" indent="0" algn="r">
              <a:spcBef>
                <a:spcPts val="0"/>
              </a:spcBef>
              <a:buNone/>
              <a:defRPr sz="2400">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69" name="Google Shape;69;p8"/>
          <p:cNvSpPr txBox="1">
            <a:spLocks noGrp="1"/>
          </p:cNvSpPr>
          <p:nvPr>
            <p:ph type="ftr" idx="11"/>
          </p:nvPr>
        </p:nvSpPr>
        <p:spPr>
          <a:xfrm>
            <a:off x="820615" y="12255499"/>
            <a:ext cx="8229600" cy="7302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solidFill>
                  <a:srgbClr val="575757"/>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22_Image Half Full">
  <p:cSld name="22_Image Half Full">
    <p:spTree>
      <p:nvGrpSpPr>
        <p:cNvPr id="1" name="Shape 70"/>
        <p:cNvGrpSpPr/>
        <p:nvPr/>
      </p:nvGrpSpPr>
      <p:grpSpPr>
        <a:xfrm>
          <a:off x="0" y="0"/>
          <a:ext cx="0" cy="0"/>
          <a:chOff x="0" y="0"/>
          <a:chExt cx="0" cy="0"/>
        </a:xfrm>
      </p:grpSpPr>
      <p:sp>
        <p:nvSpPr>
          <p:cNvPr id="71" name="Google Shape;71;p9"/>
          <p:cNvSpPr txBox="1">
            <a:spLocks noGrp="1"/>
          </p:cNvSpPr>
          <p:nvPr>
            <p:ph type="title"/>
          </p:nvPr>
        </p:nvSpPr>
        <p:spPr>
          <a:xfrm>
            <a:off x="832756" y="493828"/>
            <a:ext cx="22789244" cy="1939129"/>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9"/>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b="1">
              <a:solidFill>
                <a:schemeClr val="lt1"/>
              </a:solidFill>
              <a:latin typeface="Calibri"/>
              <a:ea typeface="Calibri"/>
              <a:cs typeface="Calibri"/>
              <a:sym typeface="Calibri"/>
            </a:endParaRPr>
          </a:p>
        </p:txBody>
      </p:sp>
      <p:sp>
        <p:nvSpPr>
          <p:cNvPr id="73" name="Google Shape;73;p9"/>
          <p:cNvSpPr txBox="1">
            <a:spLocks noGrp="1"/>
          </p:cNvSpPr>
          <p:nvPr>
            <p:ph type="body" idx="1"/>
          </p:nvPr>
        </p:nvSpPr>
        <p:spPr>
          <a:xfrm>
            <a:off x="772971" y="4437888"/>
            <a:ext cx="10959888" cy="65857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74" name="Google Shape;74;p9"/>
          <p:cNvSpPr txBox="1">
            <a:spLocks noGrp="1"/>
          </p:cNvSpPr>
          <p:nvPr>
            <p:ph type="body" idx="2"/>
          </p:nvPr>
        </p:nvSpPr>
        <p:spPr>
          <a:xfrm>
            <a:off x="12595591" y="4463288"/>
            <a:ext cx="10959888" cy="65857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75" name="Google Shape;75;p9"/>
          <p:cNvSpPr txBox="1">
            <a:spLocks noGrp="1"/>
          </p:cNvSpPr>
          <p:nvPr>
            <p:ph type="body" idx="3"/>
          </p:nvPr>
        </p:nvSpPr>
        <p:spPr>
          <a:xfrm>
            <a:off x="772920" y="3184914"/>
            <a:ext cx="10960608" cy="997631"/>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2000"/>
              </a:spcBef>
              <a:spcAft>
                <a:spcPts val="0"/>
              </a:spcAft>
              <a:buClr>
                <a:srgbClr val="575757"/>
              </a:buClr>
              <a:buSzPts val="4800"/>
              <a:buFont typeface="Calibri"/>
              <a:buNone/>
              <a:defRPr sz="4800" b="1">
                <a:solidFill>
                  <a:srgbClr val="575757"/>
                </a:solidFill>
              </a:defRPr>
            </a:lvl1pPr>
            <a:lvl2pPr marL="914400" lvl="1" indent="-342900" algn="l">
              <a:lnSpc>
                <a:spcPct val="90000"/>
              </a:lnSpc>
              <a:spcBef>
                <a:spcPts val="1000"/>
              </a:spcBef>
              <a:spcAft>
                <a:spcPts val="0"/>
              </a:spcAft>
              <a:buClr>
                <a:schemeClr val="dk1"/>
              </a:buClr>
              <a:buSzPts val="1800"/>
              <a:buChar char="•"/>
              <a:defRPr/>
            </a:lvl2pPr>
            <a:lvl3pPr marL="1371600" lvl="2" indent="-342900" algn="l">
              <a:lnSpc>
                <a:spcPct val="90000"/>
              </a:lnSpc>
              <a:spcBef>
                <a:spcPts val="1000"/>
              </a:spcBef>
              <a:spcAft>
                <a:spcPts val="0"/>
              </a:spcAft>
              <a:buClr>
                <a:schemeClr val="dk1"/>
              </a:buClr>
              <a:buSzPts val="1800"/>
              <a:buChar char="•"/>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76" name="Google Shape;76;p9"/>
          <p:cNvSpPr txBox="1">
            <a:spLocks noGrp="1"/>
          </p:cNvSpPr>
          <p:nvPr>
            <p:ph type="body" idx="4"/>
          </p:nvPr>
        </p:nvSpPr>
        <p:spPr>
          <a:xfrm>
            <a:off x="12590711" y="3221626"/>
            <a:ext cx="11020318" cy="997631"/>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2000"/>
              </a:spcBef>
              <a:spcAft>
                <a:spcPts val="0"/>
              </a:spcAft>
              <a:buClr>
                <a:srgbClr val="575757"/>
              </a:buClr>
              <a:buSzPts val="4800"/>
              <a:buFont typeface="Calibri"/>
              <a:buNone/>
              <a:defRPr sz="4800" b="1">
                <a:solidFill>
                  <a:srgbClr val="575757"/>
                </a:solidFill>
              </a:defRPr>
            </a:lvl1pPr>
            <a:lvl2pPr marL="914400" lvl="1" indent="-342900" algn="l">
              <a:lnSpc>
                <a:spcPct val="90000"/>
              </a:lnSpc>
              <a:spcBef>
                <a:spcPts val="1000"/>
              </a:spcBef>
              <a:spcAft>
                <a:spcPts val="0"/>
              </a:spcAft>
              <a:buClr>
                <a:schemeClr val="dk1"/>
              </a:buClr>
              <a:buSzPts val="1800"/>
              <a:buChar char="•"/>
              <a:defRPr/>
            </a:lvl2pPr>
            <a:lvl3pPr marL="1371600" lvl="2" indent="-342900" algn="l">
              <a:lnSpc>
                <a:spcPct val="90000"/>
              </a:lnSpc>
              <a:spcBef>
                <a:spcPts val="1000"/>
              </a:spcBef>
              <a:spcAft>
                <a:spcPts val="0"/>
              </a:spcAft>
              <a:buClr>
                <a:schemeClr val="dk1"/>
              </a:buClr>
              <a:buSzPts val="1800"/>
              <a:buChar char="•"/>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cxnSp>
        <p:nvCxnSpPr>
          <p:cNvPr id="77" name="Google Shape;77;p9"/>
          <p:cNvCxnSpPr/>
          <p:nvPr/>
        </p:nvCxnSpPr>
        <p:spPr>
          <a:xfrm>
            <a:off x="768588" y="4204109"/>
            <a:ext cx="10964271" cy="0"/>
          </a:xfrm>
          <a:prstGeom prst="straightConnector1">
            <a:avLst/>
          </a:prstGeom>
          <a:noFill/>
          <a:ln w="88900" cap="flat" cmpd="sng">
            <a:solidFill>
              <a:srgbClr val="575757"/>
            </a:solidFill>
            <a:prstDash val="solid"/>
            <a:miter lim="800000"/>
            <a:headEnd type="none" w="sm" len="sm"/>
            <a:tailEnd type="none" w="sm" len="sm"/>
          </a:ln>
        </p:spPr>
      </p:cxnSp>
      <p:cxnSp>
        <p:nvCxnSpPr>
          <p:cNvPr id="78" name="Google Shape;78;p9"/>
          <p:cNvCxnSpPr/>
          <p:nvPr/>
        </p:nvCxnSpPr>
        <p:spPr>
          <a:xfrm>
            <a:off x="12591208" y="4204109"/>
            <a:ext cx="10964271" cy="0"/>
          </a:xfrm>
          <a:prstGeom prst="straightConnector1">
            <a:avLst/>
          </a:prstGeom>
          <a:noFill/>
          <a:ln w="88900" cap="flat" cmpd="sng">
            <a:solidFill>
              <a:srgbClr val="575757"/>
            </a:solidFill>
            <a:prstDash val="solid"/>
            <a:miter lim="800000"/>
            <a:headEnd type="none" w="sm" len="sm"/>
            <a:tailEnd type="none" w="sm" len="sm"/>
          </a:ln>
        </p:spPr>
      </p:cxnSp>
      <p:sp>
        <p:nvSpPr>
          <p:cNvPr id="79" name="Google Shape;79;p9"/>
          <p:cNvSpPr txBox="1">
            <a:spLocks noGrp="1"/>
          </p:cNvSpPr>
          <p:nvPr>
            <p:ph type="sldNum" idx="12"/>
          </p:nvPr>
        </p:nvSpPr>
        <p:spPr>
          <a:xfrm>
            <a:off x="18076984" y="12330967"/>
            <a:ext cx="5486400" cy="730250"/>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2400">
                <a:solidFill>
                  <a:srgbClr val="575757"/>
                </a:solidFill>
                <a:latin typeface="Calibri"/>
                <a:ea typeface="Calibri"/>
                <a:cs typeface="Calibri"/>
                <a:sym typeface="Calibri"/>
              </a:defRPr>
            </a:lvl1pPr>
            <a:lvl2pPr marL="0" lvl="1" indent="0" algn="r">
              <a:spcBef>
                <a:spcPts val="0"/>
              </a:spcBef>
              <a:buNone/>
              <a:defRPr sz="2400">
                <a:solidFill>
                  <a:srgbClr val="575757"/>
                </a:solidFill>
                <a:latin typeface="Calibri"/>
                <a:ea typeface="Calibri"/>
                <a:cs typeface="Calibri"/>
                <a:sym typeface="Calibri"/>
              </a:defRPr>
            </a:lvl2pPr>
            <a:lvl3pPr marL="0" lvl="2" indent="0" algn="r">
              <a:spcBef>
                <a:spcPts val="0"/>
              </a:spcBef>
              <a:buNone/>
              <a:defRPr sz="2400">
                <a:solidFill>
                  <a:srgbClr val="575757"/>
                </a:solidFill>
                <a:latin typeface="Calibri"/>
                <a:ea typeface="Calibri"/>
                <a:cs typeface="Calibri"/>
                <a:sym typeface="Calibri"/>
              </a:defRPr>
            </a:lvl3pPr>
            <a:lvl4pPr marL="0" lvl="3" indent="0" algn="r">
              <a:spcBef>
                <a:spcPts val="0"/>
              </a:spcBef>
              <a:buNone/>
              <a:defRPr sz="2400">
                <a:solidFill>
                  <a:srgbClr val="575757"/>
                </a:solidFill>
                <a:latin typeface="Calibri"/>
                <a:ea typeface="Calibri"/>
                <a:cs typeface="Calibri"/>
                <a:sym typeface="Calibri"/>
              </a:defRPr>
            </a:lvl4pPr>
            <a:lvl5pPr marL="0" lvl="4" indent="0" algn="r">
              <a:spcBef>
                <a:spcPts val="0"/>
              </a:spcBef>
              <a:buNone/>
              <a:defRPr sz="2400">
                <a:solidFill>
                  <a:srgbClr val="575757"/>
                </a:solidFill>
                <a:latin typeface="Calibri"/>
                <a:ea typeface="Calibri"/>
                <a:cs typeface="Calibri"/>
                <a:sym typeface="Calibri"/>
              </a:defRPr>
            </a:lvl5pPr>
            <a:lvl6pPr marL="0" lvl="5" indent="0" algn="r">
              <a:spcBef>
                <a:spcPts val="0"/>
              </a:spcBef>
              <a:buNone/>
              <a:defRPr sz="2400">
                <a:solidFill>
                  <a:srgbClr val="575757"/>
                </a:solidFill>
                <a:latin typeface="Calibri"/>
                <a:ea typeface="Calibri"/>
                <a:cs typeface="Calibri"/>
                <a:sym typeface="Calibri"/>
              </a:defRPr>
            </a:lvl6pPr>
            <a:lvl7pPr marL="0" lvl="6" indent="0" algn="r">
              <a:spcBef>
                <a:spcPts val="0"/>
              </a:spcBef>
              <a:buNone/>
              <a:defRPr sz="2400">
                <a:solidFill>
                  <a:srgbClr val="575757"/>
                </a:solidFill>
                <a:latin typeface="Calibri"/>
                <a:ea typeface="Calibri"/>
                <a:cs typeface="Calibri"/>
                <a:sym typeface="Calibri"/>
              </a:defRPr>
            </a:lvl7pPr>
            <a:lvl8pPr marL="0" lvl="7" indent="0" algn="r">
              <a:spcBef>
                <a:spcPts val="0"/>
              </a:spcBef>
              <a:buNone/>
              <a:defRPr sz="2400">
                <a:solidFill>
                  <a:srgbClr val="575757"/>
                </a:solidFill>
                <a:latin typeface="Calibri"/>
                <a:ea typeface="Calibri"/>
                <a:cs typeface="Calibri"/>
                <a:sym typeface="Calibri"/>
              </a:defRPr>
            </a:lvl8pPr>
            <a:lvl9pPr marL="0" lvl="8" indent="0" algn="r">
              <a:spcBef>
                <a:spcPts val="0"/>
              </a:spcBef>
              <a:buNone/>
              <a:defRPr sz="2400">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80" name="Google Shape;80;p9"/>
          <p:cNvSpPr txBox="1">
            <a:spLocks noGrp="1"/>
          </p:cNvSpPr>
          <p:nvPr>
            <p:ph type="ftr" idx="11"/>
          </p:nvPr>
        </p:nvSpPr>
        <p:spPr>
          <a:xfrm>
            <a:off x="832756" y="12255499"/>
            <a:ext cx="8229600" cy="7302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solidFill>
                  <a:srgbClr val="575757"/>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lvl1pPr marR="0" lvl="0" algn="ctr" rtl="0">
              <a:lnSpc>
                <a:spcPct val="90000"/>
              </a:lnSpc>
              <a:spcBef>
                <a:spcPts val="0"/>
              </a:spcBef>
              <a:spcAft>
                <a:spcPts val="0"/>
              </a:spcAft>
              <a:buClr>
                <a:srgbClr val="575757"/>
              </a:buClr>
              <a:buSzPts val="8800"/>
              <a:buFont typeface="Calibri"/>
              <a:buNone/>
              <a:defRPr sz="8800" b="0" i="0" u="none" strike="noStrike" cap="none">
                <a:solidFill>
                  <a:srgbClr val="575757"/>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1676400" y="3651250"/>
            <a:ext cx="21031199" cy="81407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90000"/>
              </a:lnSpc>
              <a:spcBef>
                <a:spcPts val="200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marL="914400" marR="0" lvl="1" indent="-533400"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L="1371600" marR="0" lvl="2" indent="-508000" algn="l" rtl="0">
              <a:lnSpc>
                <a:spcPct val="90000"/>
              </a:lnSpc>
              <a:spcBef>
                <a:spcPts val="1000"/>
              </a:spcBef>
              <a:spcAft>
                <a:spcPts val="0"/>
              </a:spcAft>
              <a:buClr>
                <a:schemeClr val="dk1"/>
              </a:buClr>
              <a:buSzPts val="4400"/>
              <a:buFont typeface="Arial"/>
              <a:buChar char="•"/>
              <a:defRPr sz="4400" b="0" i="0" u="none" strike="noStrike" cap="none">
                <a:solidFill>
                  <a:schemeClr val="dk1"/>
                </a:solidFill>
                <a:latin typeface="Calibri"/>
                <a:ea typeface="Calibri"/>
                <a:cs typeface="Calibri"/>
                <a:sym typeface="Calibri"/>
              </a:defRPr>
            </a:lvl3pPr>
            <a:lvl4pPr marL="1828800" marR="0" lvl="3"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L="2286000" marR="0" lvl="4"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L="2743200" marR="0" lvl="5"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L="3200400" marR="0" lvl="6"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L="3657600" marR="0" lvl="7"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L="4114800" marR="0" lvl="8"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sldNum" idx="12"/>
          </p:nvPr>
        </p:nvSpPr>
        <p:spPr>
          <a:xfrm>
            <a:off x="17275656" y="12255499"/>
            <a:ext cx="5486400" cy="730250"/>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buNone/>
              <a:defRPr sz="2400" b="0" i="0" u="none" strike="noStrike" cap="none">
                <a:solidFill>
                  <a:srgbClr val="575757"/>
                </a:solidFill>
                <a:latin typeface="Calibri"/>
                <a:ea typeface="Calibri"/>
                <a:cs typeface="Calibri"/>
                <a:sym typeface="Calibri"/>
              </a:defRPr>
            </a:lvl1pPr>
            <a:lvl2pPr marL="0" marR="0" lvl="1" indent="0" algn="r" rtl="0">
              <a:spcBef>
                <a:spcPts val="0"/>
              </a:spcBef>
              <a:buNone/>
              <a:defRPr sz="2400" b="0" i="0" u="none" strike="noStrike" cap="none">
                <a:solidFill>
                  <a:srgbClr val="575757"/>
                </a:solidFill>
                <a:latin typeface="Calibri"/>
                <a:ea typeface="Calibri"/>
                <a:cs typeface="Calibri"/>
                <a:sym typeface="Calibri"/>
              </a:defRPr>
            </a:lvl2pPr>
            <a:lvl3pPr marL="0" marR="0" lvl="2" indent="0" algn="r" rtl="0">
              <a:spcBef>
                <a:spcPts val="0"/>
              </a:spcBef>
              <a:buNone/>
              <a:defRPr sz="2400" b="0" i="0" u="none" strike="noStrike" cap="none">
                <a:solidFill>
                  <a:srgbClr val="575757"/>
                </a:solidFill>
                <a:latin typeface="Calibri"/>
                <a:ea typeface="Calibri"/>
                <a:cs typeface="Calibri"/>
                <a:sym typeface="Calibri"/>
              </a:defRPr>
            </a:lvl3pPr>
            <a:lvl4pPr marL="0" marR="0" lvl="3" indent="0" algn="r" rtl="0">
              <a:spcBef>
                <a:spcPts val="0"/>
              </a:spcBef>
              <a:buNone/>
              <a:defRPr sz="2400" b="0" i="0" u="none" strike="noStrike" cap="none">
                <a:solidFill>
                  <a:srgbClr val="575757"/>
                </a:solidFill>
                <a:latin typeface="Calibri"/>
                <a:ea typeface="Calibri"/>
                <a:cs typeface="Calibri"/>
                <a:sym typeface="Calibri"/>
              </a:defRPr>
            </a:lvl4pPr>
            <a:lvl5pPr marL="0" marR="0" lvl="4" indent="0" algn="r" rtl="0">
              <a:spcBef>
                <a:spcPts val="0"/>
              </a:spcBef>
              <a:buNone/>
              <a:defRPr sz="2400" b="0" i="0" u="none" strike="noStrike" cap="none">
                <a:solidFill>
                  <a:srgbClr val="575757"/>
                </a:solidFill>
                <a:latin typeface="Calibri"/>
                <a:ea typeface="Calibri"/>
                <a:cs typeface="Calibri"/>
                <a:sym typeface="Calibri"/>
              </a:defRPr>
            </a:lvl5pPr>
            <a:lvl6pPr marL="0" marR="0" lvl="5" indent="0" algn="r" rtl="0">
              <a:spcBef>
                <a:spcPts val="0"/>
              </a:spcBef>
              <a:buNone/>
              <a:defRPr sz="2400" b="0" i="0" u="none" strike="noStrike" cap="none">
                <a:solidFill>
                  <a:srgbClr val="575757"/>
                </a:solidFill>
                <a:latin typeface="Calibri"/>
                <a:ea typeface="Calibri"/>
                <a:cs typeface="Calibri"/>
                <a:sym typeface="Calibri"/>
              </a:defRPr>
            </a:lvl6pPr>
            <a:lvl7pPr marL="0" marR="0" lvl="6" indent="0" algn="r" rtl="0">
              <a:spcBef>
                <a:spcPts val="0"/>
              </a:spcBef>
              <a:buNone/>
              <a:defRPr sz="2400" b="0" i="0" u="none" strike="noStrike" cap="none">
                <a:solidFill>
                  <a:srgbClr val="575757"/>
                </a:solidFill>
                <a:latin typeface="Calibri"/>
                <a:ea typeface="Calibri"/>
                <a:cs typeface="Calibri"/>
                <a:sym typeface="Calibri"/>
              </a:defRPr>
            </a:lvl7pPr>
            <a:lvl8pPr marL="0" marR="0" lvl="7" indent="0" algn="r" rtl="0">
              <a:spcBef>
                <a:spcPts val="0"/>
              </a:spcBef>
              <a:buNone/>
              <a:defRPr sz="2400" b="0" i="0" u="none" strike="noStrike" cap="none">
                <a:solidFill>
                  <a:srgbClr val="575757"/>
                </a:solidFill>
                <a:latin typeface="Calibri"/>
                <a:ea typeface="Calibri"/>
                <a:cs typeface="Calibri"/>
                <a:sym typeface="Calibri"/>
              </a:defRPr>
            </a:lvl8pPr>
            <a:lvl9pPr marL="0" marR="0" lvl="8" indent="0" algn="r" rtl="0">
              <a:spcBef>
                <a:spcPts val="0"/>
              </a:spcBef>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13" name="Google Shape;13;p1"/>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2000" b="0" i="0" u="none" strike="noStrike" cap="none">
                <a:solidFill>
                  <a:srgbClr val="575757"/>
                </a:solidFill>
                <a:latin typeface="Calibri"/>
                <a:ea typeface="Calibri"/>
                <a:cs typeface="Calibri"/>
                <a:sym typeface="Calibri"/>
              </a:defRPr>
            </a:lvl1pPr>
            <a:lvl2pPr marR="0" lvl="1"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4" r:id="rId6"/>
    <p:sldLayoutId id="2147483655" r:id="rId7"/>
  </p:sldLayoutIdLst>
  <mc:AlternateContent xmlns:mc="http://schemas.openxmlformats.org/markup-compatibility/2006" xmlns:p14="http://schemas.microsoft.com/office/powerpoint/2010/main">
    <mc:Choice Requires="p14">
      <p:transition spd="slow" p14:dur="2000">
        <p:fade thruBlk="1"/>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Shape 84"/>
        <p:cNvGrpSpPr/>
        <p:nvPr/>
      </p:nvGrpSpPr>
      <p:grpSpPr>
        <a:xfrm>
          <a:off x="0" y="0"/>
          <a:ext cx="0" cy="0"/>
          <a:chOff x="0" y="0"/>
          <a:chExt cx="0" cy="0"/>
        </a:xfrm>
      </p:grpSpPr>
      <p:sp>
        <p:nvSpPr>
          <p:cNvPr id="85" name="Google Shape;85;p10"/>
          <p:cNvSpPr txBox="1">
            <a:spLocks noGrp="1"/>
          </p:cNvSpPr>
          <p:nvPr>
            <p:ph type="title"/>
          </p:nvPr>
        </p:nvSpPr>
        <p:spPr>
          <a:xfrm>
            <a:off x="1676400" y="5766899"/>
            <a:ext cx="21031199" cy="2651126"/>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9600"/>
              <a:buFont typeface="Calibri"/>
              <a:buNone/>
            </a:pPr>
            <a:r>
              <a:rPr lang="fi-FI" dirty="0"/>
              <a:t>11. Yksilö, vapaus ja ahdistus</a:t>
            </a:r>
            <a:endParaRPr dirty="0"/>
          </a:p>
        </p:txBody>
      </p:sp>
      <p:sp>
        <p:nvSpPr>
          <p:cNvPr id="86" name="Google Shape;86;p10"/>
          <p:cNvSpPr txBox="1">
            <a:spLocks noGrp="1"/>
          </p:cNvSpPr>
          <p:nvPr>
            <p:ph type="body" idx="1"/>
          </p:nvPr>
        </p:nvSpPr>
        <p:spPr>
          <a:xfrm>
            <a:off x="1676400" y="1771745"/>
            <a:ext cx="21031199" cy="1084901"/>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6600"/>
              <a:buFont typeface="Calibri"/>
              <a:buNone/>
            </a:pPr>
            <a:r>
              <a:rPr lang="fi-FI"/>
              <a:t>IDEA (LOPS21)</a:t>
            </a:r>
            <a:endParaRPr/>
          </a:p>
        </p:txBody>
      </p:sp>
      <p:sp>
        <p:nvSpPr>
          <p:cNvPr id="87" name="Google Shape;87;p10"/>
          <p:cNvSpPr txBox="1">
            <a:spLocks noGrp="1"/>
          </p:cNvSpPr>
          <p:nvPr>
            <p:ph type="body" idx="2"/>
          </p:nvPr>
        </p:nvSpPr>
        <p:spPr>
          <a:xfrm>
            <a:off x="1676400" y="2856646"/>
            <a:ext cx="21031199" cy="1084901"/>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800"/>
              <a:buFont typeface="Calibri"/>
              <a:buNone/>
            </a:pPr>
            <a:r>
              <a:rPr lang="fi-FI"/>
              <a:t>FI2 Etiikka</a:t>
            </a:r>
            <a:endParaRPr/>
          </a:p>
        </p:txBody>
      </p:sp>
    </p:spTree>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1"/>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lvl="0"/>
            <a:r>
              <a:rPr lang="fi-FI" dirty="0"/>
              <a:t>Jean Paul Sartre</a:t>
            </a:r>
            <a:endParaRPr dirty="0"/>
          </a:p>
        </p:txBody>
      </p:sp>
      <p:sp>
        <p:nvSpPr>
          <p:cNvPr id="93" name="Google Shape;93;p11"/>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fontScale="77500" lnSpcReduction="20000"/>
          </a:bodyPr>
          <a:lstStyle/>
          <a:p>
            <a:pPr marL="1085850" indent="-857250" fontAlgn="base">
              <a:buFont typeface="Arial" panose="020B0604020202020204" pitchFamily="34" charset="0"/>
              <a:buChar char="•"/>
            </a:pPr>
            <a:r>
              <a:rPr lang="fi-FI" dirty="0"/>
              <a:t>Olemuksemme muodostuu tekojemme kautta.</a:t>
            </a:r>
          </a:p>
          <a:p>
            <a:pPr marL="1543050" lvl="1" indent="-857250" fontAlgn="base">
              <a:buFont typeface="Arial" panose="020B0604020202020204" pitchFamily="34" charset="0"/>
              <a:buChar char="•"/>
            </a:pPr>
            <a:r>
              <a:rPr lang="fi-FI" dirty="0"/>
              <a:t>Ei ole olemassa mitään valmista ihmisluontoa.</a:t>
            </a:r>
          </a:p>
          <a:p>
            <a:pPr marL="1085850" indent="-857250" fontAlgn="base">
              <a:buFont typeface="Arial" panose="020B0604020202020204" pitchFamily="34" charset="0"/>
              <a:buChar char="•"/>
            </a:pPr>
            <a:r>
              <a:rPr lang="fi-FI" dirty="0"/>
              <a:t>Myös valitsematta jättäminen on valinta.</a:t>
            </a:r>
          </a:p>
          <a:p>
            <a:pPr marL="1085850" indent="-857250" fontAlgn="base">
              <a:buFont typeface="Arial" panose="020B0604020202020204" pitchFamily="34" charset="0"/>
              <a:buChar char="•"/>
            </a:pPr>
            <a:r>
              <a:rPr lang="fi-FI" dirty="0"/>
              <a:t>Olen sitä mitä teen.</a:t>
            </a:r>
          </a:p>
          <a:p>
            <a:pPr marL="1085850" indent="-857250" fontAlgn="base">
              <a:buFont typeface="Arial" panose="020B0604020202020204" pitchFamily="34" charset="0"/>
              <a:buChar char="•"/>
            </a:pPr>
            <a:r>
              <a:rPr lang="fi-FI" dirty="0"/>
              <a:t>Ihminen on </a:t>
            </a:r>
            <a:r>
              <a:rPr lang="fi-FI" b="1" dirty="0"/>
              <a:t>radikaalisti vapaa</a:t>
            </a:r>
            <a:r>
              <a:rPr lang="fi-FI" dirty="0"/>
              <a:t>.</a:t>
            </a:r>
          </a:p>
          <a:p>
            <a:pPr marL="1543050" lvl="1" indent="-857250" fontAlgn="base">
              <a:buFont typeface="Arial" panose="020B0604020202020204" pitchFamily="34" charset="0"/>
              <a:buChar char="•"/>
            </a:pPr>
            <a:r>
              <a:rPr lang="fi-FI" dirty="0"/>
              <a:t>Vapauttaan ja valintojaan ja siten vastuutaan ei voi paeta.</a:t>
            </a:r>
          </a:p>
          <a:p>
            <a:pPr marL="1543050" lvl="1" indent="-857250" fontAlgn="base">
              <a:buFont typeface="Arial" panose="020B0604020202020204" pitchFamily="34" charset="0"/>
              <a:buChar char="•"/>
            </a:pPr>
            <a:r>
              <a:rPr lang="fi-FI" dirty="0"/>
              <a:t>Tämä aiheuttaa ahdistuksen.</a:t>
            </a:r>
          </a:p>
          <a:p>
            <a:pPr marL="1085850" indent="-857250" fontAlgn="base">
              <a:buFont typeface="Arial" panose="020B0604020202020204" pitchFamily="34" charset="0"/>
              <a:buChar char="•"/>
            </a:pPr>
            <a:r>
              <a:rPr lang="fi-FI" dirty="0"/>
              <a:t>Yksilö valitsee joka hetki itsensä, toisin luuleminen on </a:t>
            </a:r>
            <a:r>
              <a:rPr lang="fi-FI" b="1" dirty="0"/>
              <a:t>huonoa uskoa</a:t>
            </a:r>
            <a:r>
              <a:rPr lang="fi-FI" dirty="0"/>
              <a:t>.</a:t>
            </a:r>
            <a:endParaRPr lang="fi-FI" sz="5400" dirty="0"/>
          </a:p>
          <a:p>
            <a:pPr marL="1543050" lvl="1" indent="-857250" fontAlgn="base">
              <a:buFont typeface="Arial" panose="020B0604020202020204" pitchFamily="34" charset="0"/>
              <a:buChar char="•"/>
            </a:pPr>
            <a:r>
              <a:rPr lang="fi-FI" dirty="0"/>
              <a:t>Yksilö ei ole sidottu mihinkään valinnoissaan. </a:t>
            </a:r>
          </a:p>
          <a:p>
            <a:pPr marL="1543050" lvl="1" indent="-857250" fontAlgn="base">
              <a:buFont typeface="Arial" panose="020B0604020202020204" pitchFamily="34" charset="0"/>
              <a:buChar char="•"/>
            </a:pPr>
            <a:r>
              <a:rPr lang="fi-FI" dirty="0"/>
              <a:t>Aina voi tehdä päätöksen tehdä tai olla tekemättä jotain, mutta yksilö kantaa tästä aina vastuun.</a:t>
            </a:r>
          </a:p>
          <a:p>
            <a:pPr marL="1543050" lvl="1" indent="-857250" fontAlgn="base">
              <a:buFont typeface="Arial" panose="020B0604020202020204" pitchFamily="34" charset="0"/>
              <a:buChar char="•"/>
            </a:pPr>
            <a:r>
              <a:rPr lang="fi-FI" dirty="0"/>
              <a:t>Selittelyt eivät auta.</a:t>
            </a:r>
          </a:p>
        </p:txBody>
      </p:sp>
      <p:sp>
        <p:nvSpPr>
          <p:cNvPr id="94" name="Google Shape;94;p11"/>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10</a:t>
            </a:fld>
            <a:endParaRPr/>
          </a:p>
        </p:txBody>
      </p:sp>
      <p:sp>
        <p:nvSpPr>
          <p:cNvPr id="95" name="Google Shape;95;p11"/>
          <p:cNvSpPr txBox="1">
            <a:spLocks noGrp="1"/>
          </p:cNvSpPr>
          <p:nvPr>
            <p:ph type="ftr" idx="11"/>
          </p:nvPr>
        </p:nvSpPr>
        <p:spPr>
          <a:xfrm>
            <a:off x="1621944" y="12472415"/>
            <a:ext cx="8229600" cy="513333"/>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2, luku 11</a:t>
            </a:r>
            <a:endParaRPr dirty="0"/>
          </a:p>
        </p:txBody>
      </p:sp>
    </p:spTree>
    <p:extLst>
      <p:ext uri="{BB962C8B-B14F-4D97-AF65-F5344CB8AC3E}">
        <p14:creationId xmlns:p14="http://schemas.microsoft.com/office/powerpoint/2010/main" val="159643664"/>
      </p:ext>
    </p:extLst>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
      <p:transition spd="slow">
        <p:fade thruBlk="1"/>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1"/>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lvl="0"/>
            <a:r>
              <a:rPr lang="fi-FI" dirty="0"/>
              <a:t>Simone de Beauvoir</a:t>
            </a:r>
            <a:endParaRPr dirty="0"/>
          </a:p>
        </p:txBody>
      </p:sp>
      <p:sp>
        <p:nvSpPr>
          <p:cNvPr id="93" name="Google Shape;93;p11"/>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a:bodyPr>
          <a:lstStyle/>
          <a:p>
            <a:pPr marL="1085850" indent="-857250" fontAlgn="base">
              <a:buFont typeface="Arial" panose="020B0604020202020204" pitchFamily="34" charset="0"/>
              <a:buChar char="•"/>
            </a:pPr>
            <a:r>
              <a:rPr lang="fi-FI" dirty="0"/>
              <a:t>ranskalainen kirjailija ja filosofi</a:t>
            </a:r>
          </a:p>
          <a:p>
            <a:pPr marL="1085850" indent="-857250" fontAlgn="base">
              <a:buFont typeface="Arial" panose="020B0604020202020204" pitchFamily="34" charset="0"/>
              <a:buChar char="•"/>
            </a:pPr>
            <a:r>
              <a:rPr lang="fi-FI" dirty="0"/>
              <a:t>Nainen on </a:t>
            </a:r>
            <a:r>
              <a:rPr lang="fi-FI" i="1" dirty="0"/>
              <a:t>Toinen</a:t>
            </a:r>
            <a:r>
              <a:rPr lang="fi-FI" dirty="0"/>
              <a:t> suhteessa mieheen.</a:t>
            </a:r>
          </a:p>
          <a:p>
            <a:pPr marL="1085850" indent="-857250" fontAlgn="base">
              <a:buFont typeface="Arial" panose="020B0604020202020204" pitchFamily="34" charset="0"/>
              <a:buChar char="•"/>
            </a:pPr>
            <a:r>
              <a:rPr lang="fi-FI" dirty="0"/>
              <a:t>Mikään valmiiksi annettu ei kuitenkaan määritä ihmisen olemusta, ei edes sukupuoli.</a:t>
            </a:r>
          </a:p>
          <a:p>
            <a:pPr marL="1543050" lvl="1" indent="-857250" fontAlgn="base">
              <a:buFont typeface="Arial" panose="020B0604020202020204" pitchFamily="34" charset="0"/>
              <a:buChar char="•"/>
            </a:pPr>
            <a:r>
              <a:rPr lang="fi-FI" dirty="0"/>
              <a:t>Erottelu biologisen sukupuolen (</a:t>
            </a:r>
            <a:r>
              <a:rPr lang="fi-FI" dirty="0" err="1"/>
              <a:t>eng</a:t>
            </a:r>
            <a:r>
              <a:rPr lang="fi-FI" dirty="0"/>
              <a:t>. </a:t>
            </a:r>
            <a:r>
              <a:rPr lang="fi-FI" i="1" dirty="0" err="1"/>
              <a:t>sex</a:t>
            </a:r>
            <a:r>
              <a:rPr lang="fi-FI" dirty="0"/>
              <a:t>) ja </a:t>
            </a:r>
            <a:r>
              <a:rPr lang="fi-FI" dirty="0" err="1"/>
              <a:t>psykososiaalisen</a:t>
            </a:r>
            <a:r>
              <a:rPr lang="fi-FI" dirty="0"/>
              <a:t> sukupuolen (engl. </a:t>
            </a:r>
            <a:r>
              <a:rPr lang="fi-FI" i="1" dirty="0" err="1"/>
              <a:t>gender</a:t>
            </a:r>
            <a:r>
              <a:rPr lang="fi-FI" dirty="0"/>
              <a:t>) välillä.</a:t>
            </a:r>
          </a:p>
          <a:p>
            <a:pPr marL="1543050" lvl="1" indent="-857250" fontAlgn="base">
              <a:buFont typeface="Arial" panose="020B0604020202020204" pitchFamily="34" charset="0"/>
              <a:buChar char="•"/>
            </a:pPr>
            <a:r>
              <a:rPr lang="fi-FI" dirty="0"/>
              <a:t>Nainen voi itse määritellä, minkälaisen roolin hän itselleen haluaa.</a:t>
            </a:r>
          </a:p>
          <a:p>
            <a:pPr marL="1085850" indent="-857250" fontAlgn="base">
              <a:buFont typeface="Arial" panose="020B0604020202020204" pitchFamily="34" charset="0"/>
              <a:buChar char="•"/>
            </a:pPr>
            <a:r>
              <a:rPr lang="fi-FI" i="1" dirty="0"/>
              <a:t>Naiseksi ei synnytä vaan naiseksi tullaan.</a:t>
            </a:r>
          </a:p>
          <a:p>
            <a:pPr marL="228600" indent="0" fontAlgn="base"/>
            <a:endParaRPr lang="fi-FI" dirty="0"/>
          </a:p>
        </p:txBody>
      </p:sp>
      <p:sp>
        <p:nvSpPr>
          <p:cNvPr id="94" name="Google Shape;94;p11"/>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11</a:t>
            </a:fld>
            <a:endParaRPr/>
          </a:p>
        </p:txBody>
      </p:sp>
      <p:sp>
        <p:nvSpPr>
          <p:cNvPr id="95" name="Google Shape;95;p11"/>
          <p:cNvSpPr txBox="1">
            <a:spLocks noGrp="1"/>
          </p:cNvSpPr>
          <p:nvPr>
            <p:ph type="ftr" idx="11"/>
          </p:nvPr>
        </p:nvSpPr>
        <p:spPr>
          <a:xfrm>
            <a:off x="1621944" y="12472415"/>
            <a:ext cx="8229600" cy="513333"/>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2, luku 11</a:t>
            </a:r>
            <a:endParaRPr dirty="0"/>
          </a:p>
        </p:txBody>
      </p:sp>
    </p:spTree>
    <p:extLst>
      <p:ext uri="{BB962C8B-B14F-4D97-AF65-F5344CB8AC3E}">
        <p14:creationId xmlns:p14="http://schemas.microsoft.com/office/powerpoint/2010/main" val="491239750"/>
      </p:ext>
    </p:extLst>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
      <p:transition spd="slow">
        <p:fade thruBlk="1"/>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1"/>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lvl="0"/>
            <a:r>
              <a:rPr lang="fi-FI" dirty="0"/>
              <a:t>Tehtävä</a:t>
            </a:r>
            <a:endParaRPr dirty="0"/>
          </a:p>
        </p:txBody>
      </p:sp>
      <p:sp>
        <p:nvSpPr>
          <p:cNvPr id="93" name="Google Shape;93;p11"/>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a:bodyPr>
          <a:lstStyle/>
          <a:p>
            <a:r>
              <a:rPr lang="fi-FI" i="1" dirty="0"/>
              <a:t>Idea 2</a:t>
            </a:r>
            <a:r>
              <a:rPr lang="fi-FI" dirty="0"/>
              <a:t>, luku 11, tehtävä 4 (s. 115):</a:t>
            </a:r>
            <a:br>
              <a:rPr lang="fi-FI" dirty="0"/>
            </a:br>
            <a:endParaRPr lang="fi-FI" dirty="0"/>
          </a:p>
          <a:p>
            <a:pPr marL="228600" indent="0"/>
            <a:r>
              <a:rPr lang="fi-FI" dirty="0"/>
              <a:t>Monet ovat kritisoineet vanhoja tapanormeja, kuten normia, jonka mukaan miehen pitää avata naiselle ovi. Pohdi, millaisissa tilanteissa hyväksyt tyttöjen ja poikien tai naisten ja miesten erilaisen kohtelun sukupuolen vuoksi. Perustele.</a:t>
            </a:r>
          </a:p>
        </p:txBody>
      </p:sp>
      <p:sp>
        <p:nvSpPr>
          <p:cNvPr id="94" name="Google Shape;94;p11"/>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12</a:t>
            </a:fld>
            <a:endParaRPr/>
          </a:p>
        </p:txBody>
      </p:sp>
      <p:sp>
        <p:nvSpPr>
          <p:cNvPr id="95" name="Google Shape;95;p11"/>
          <p:cNvSpPr txBox="1">
            <a:spLocks noGrp="1"/>
          </p:cNvSpPr>
          <p:nvPr>
            <p:ph type="ftr" idx="11"/>
          </p:nvPr>
        </p:nvSpPr>
        <p:spPr>
          <a:xfrm>
            <a:off x="1621944" y="12472415"/>
            <a:ext cx="8229600" cy="513333"/>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2, luku 11</a:t>
            </a:r>
            <a:endParaRPr dirty="0"/>
          </a:p>
        </p:txBody>
      </p:sp>
    </p:spTree>
    <p:extLst>
      <p:ext uri="{BB962C8B-B14F-4D97-AF65-F5344CB8AC3E}">
        <p14:creationId xmlns:p14="http://schemas.microsoft.com/office/powerpoint/2010/main" val="2168514377"/>
      </p:ext>
    </p:extLst>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
      <p:transition spd="slow">
        <p:fade thruBlk="1"/>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1"/>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lvl="0"/>
            <a:r>
              <a:rPr lang="fi-FI" dirty="0"/>
              <a:t>Virittäytyminen aiheeseen </a:t>
            </a:r>
            <a:endParaRPr dirty="0"/>
          </a:p>
        </p:txBody>
      </p:sp>
      <p:sp>
        <p:nvSpPr>
          <p:cNvPr id="93" name="Google Shape;93;p11"/>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a:bodyPr>
          <a:lstStyle/>
          <a:p>
            <a:pPr marL="1085850" indent="-857250">
              <a:buFont typeface="Arial" panose="020B0604020202020204" pitchFamily="34" charset="0"/>
              <a:buChar char="•"/>
            </a:pPr>
            <a:r>
              <a:rPr lang="fi-FI" dirty="0"/>
              <a:t>Luetaan seuraavalla dialla oleva Jean-Paul Sartren teksti. </a:t>
            </a:r>
          </a:p>
          <a:p>
            <a:pPr marL="1085850" indent="-857250">
              <a:buFont typeface="Arial" panose="020B0604020202020204" pitchFamily="34" charset="0"/>
              <a:buChar char="•"/>
            </a:pPr>
            <a:r>
              <a:rPr lang="fi-FI" dirty="0"/>
              <a:t>Mitä hän haluaa tekstissä sanoa eksistentialismin perustavista ajatuksista?</a:t>
            </a:r>
          </a:p>
        </p:txBody>
      </p:sp>
      <p:sp>
        <p:nvSpPr>
          <p:cNvPr id="94" name="Google Shape;94;p11"/>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2</a:t>
            </a:fld>
            <a:endParaRPr/>
          </a:p>
        </p:txBody>
      </p:sp>
      <p:sp>
        <p:nvSpPr>
          <p:cNvPr id="95" name="Google Shape;95;p11"/>
          <p:cNvSpPr txBox="1">
            <a:spLocks noGrp="1"/>
          </p:cNvSpPr>
          <p:nvPr>
            <p:ph type="ftr" idx="11"/>
          </p:nvPr>
        </p:nvSpPr>
        <p:spPr>
          <a:xfrm>
            <a:off x="1621944" y="12472415"/>
            <a:ext cx="8229600" cy="513333"/>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2, luku 11</a:t>
            </a:r>
            <a:endParaRPr dirty="0"/>
          </a:p>
        </p:txBody>
      </p:sp>
    </p:spTree>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1"/>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lvl="0"/>
            <a:r>
              <a:rPr lang="fi-FI" dirty="0"/>
              <a:t>Virittäytyminen aiheeseen</a:t>
            </a:r>
            <a:endParaRPr dirty="0"/>
          </a:p>
        </p:txBody>
      </p:sp>
      <p:sp>
        <p:nvSpPr>
          <p:cNvPr id="93" name="Google Shape;93;p11"/>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fontScale="77500" lnSpcReduction="20000"/>
          </a:bodyPr>
          <a:lstStyle/>
          <a:p>
            <a:r>
              <a:rPr lang="fi-FI" b="1" dirty="0"/>
              <a:t>Jean-Paul Sartre, </a:t>
            </a:r>
            <a:r>
              <a:rPr lang="fi-FI" b="1" i="1" dirty="0"/>
              <a:t>Eksistentialismikin on humanismia</a:t>
            </a:r>
            <a:r>
              <a:rPr lang="fi-FI" b="1" dirty="0"/>
              <a:t>:</a:t>
            </a:r>
            <a:endParaRPr lang="fi-FI" dirty="0"/>
          </a:p>
          <a:p>
            <a:pPr marL="228600" indent="0"/>
            <a:r>
              <a:rPr lang="fi-FI" dirty="0"/>
              <a:t>”Edustamani ateistinen eksistentialismi on selväpiirteisempää. Sen mukaan, vaikkei Jumalaa olekaan olemassa, on kuitenkin yksi olento, jonka olemassaolo on ennen olemusta, olento, joka on olemassa jo ennen kuin sitä käsittein voidaan määritellä. Tämä olento on ihminen. – – Entä mitä sitten tässä yhteydessä tarkoitetaan kun sanotaan että olemassaolo on ennen olemusta? Se merkitsee että ihminen on olemassa ensin, – – ilmaantuu maailmaan ja määrittelee itsensä vasta kaiken tämän jälkeen. Se ettei ihminen sellaisena kuin eksistentialisti hänet käsittää, ole määriteltävissä, johtuu siitä ettei hän aluksi ole mitään. Oleminen alkaa vasta myöhemmin ja hänestä tulee se mitä hän itsestään tekee. Ei ole myöskään ihmisluontoa, koska ei ole Jumalaa, joka sen mielessään loisi. Ihminen on, ei ainoastaan sellainen miksi hän itsensä käsittää, vaan myös sitä mitä tahtoo olla, sellainen minä hän itseään pitää ollessaan olemassa, sitten kun olemassaoloa kohti syöksyvä laine saavuttaa rannan: ihminen on vain sitä, mitä hän itsestään tekee. Tämä on eksistentialismin ensimmäinen periaate.”</a:t>
            </a:r>
          </a:p>
        </p:txBody>
      </p:sp>
      <p:sp>
        <p:nvSpPr>
          <p:cNvPr id="94" name="Google Shape;94;p11"/>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3</a:t>
            </a:fld>
            <a:endParaRPr/>
          </a:p>
        </p:txBody>
      </p:sp>
      <p:sp>
        <p:nvSpPr>
          <p:cNvPr id="95" name="Google Shape;95;p11"/>
          <p:cNvSpPr txBox="1">
            <a:spLocks noGrp="1"/>
          </p:cNvSpPr>
          <p:nvPr>
            <p:ph type="ftr" idx="11"/>
          </p:nvPr>
        </p:nvSpPr>
        <p:spPr>
          <a:xfrm>
            <a:off x="1621944" y="12472415"/>
            <a:ext cx="8229600" cy="513333"/>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2, luku 11</a:t>
            </a:r>
            <a:endParaRPr dirty="0"/>
          </a:p>
        </p:txBody>
      </p:sp>
      <p:sp>
        <p:nvSpPr>
          <p:cNvPr id="2" name="Tekstiruutu 1">
            <a:extLst>
              <a:ext uri="{FF2B5EF4-FFF2-40B4-BE49-F238E27FC236}">
                <a16:creationId xmlns:a16="http://schemas.microsoft.com/office/drawing/2014/main" id="{73327599-A6E6-FA46-BEB3-BD0D2D56E32C}"/>
              </a:ext>
            </a:extLst>
          </p:cNvPr>
          <p:cNvSpPr txBox="1"/>
          <p:nvPr/>
        </p:nvSpPr>
        <p:spPr>
          <a:xfrm>
            <a:off x="4432105" y="12100134"/>
            <a:ext cx="18208534" cy="461665"/>
          </a:xfrm>
          <a:prstGeom prst="rect">
            <a:avLst/>
          </a:prstGeom>
          <a:noFill/>
        </p:spPr>
        <p:txBody>
          <a:bodyPr wrap="square" rtlCol="0">
            <a:spAutoFit/>
          </a:bodyPr>
          <a:lstStyle/>
          <a:p>
            <a:pPr marL="228600" indent="0" algn="r"/>
            <a:r>
              <a:rPr lang="fi-FI" sz="2400" dirty="0">
                <a:latin typeface="Calibri" panose="020F0502020204030204" pitchFamily="34" charset="0"/>
                <a:cs typeface="Calibri" panose="020F0502020204030204" pitchFamily="34" charset="0"/>
              </a:rPr>
              <a:t>Lähde: Jean-Paul Sartre. </a:t>
            </a:r>
            <a:r>
              <a:rPr lang="fi-FI" sz="2400" i="1" dirty="0">
                <a:latin typeface="Calibri" panose="020F0502020204030204" pitchFamily="34" charset="0"/>
                <a:cs typeface="Calibri" panose="020F0502020204030204" pitchFamily="34" charset="0"/>
              </a:rPr>
              <a:t>Eksistentialismikin on humanismia</a:t>
            </a:r>
            <a:r>
              <a:rPr lang="fi-FI" sz="2400" dirty="0">
                <a:latin typeface="Calibri" panose="020F0502020204030204" pitchFamily="34" charset="0"/>
                <a:cs typeface="Calibri" panose="020F0502020204030204" pitchFamily="34" charset="0"/>
              </a:rPr>
              <a:t>. Esseitä I. Julkaistu: 1946. Käännös: Aarne T. K. Lahtinen (1965).</a:t>
            </a:r>
          </a:p>
        </p:txBody>
      </p:sp>
    </p:spTree>
    <p:extLst>
      <p:ext uri="{BB962C8B-B14F-4D97-AF65-F5344CB8AC3E}">
        <p14:creationId xmlns:p14="http://schemas.microsoft.com/office/powerpoint/2010/main" val="4061808410"/>
      </p:ext>
    </p:extLst>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
      <p:transition spd="slow">
        <p:fade thruBlk="1"/>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1"/>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lvl="0"/>
            <a:r>
              <a:rPr lang="fi-FI" dirty="0"/>
              <a:t>Eksistentialismi</a:t>
            </a:r>
            <a:endParaRPr dirty="0"/>
          </a:p>
        </p:txBody>
      </p:sp>
      <p:sp>
        <p:nvSpPr>
          <p:cNvPr id="93" name="Google Shape;93;p11"/>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lnSpcReduction="10000"/>
          </a:bodyPr>
          <a:lstStyle/>
          <a:p>
            <a:pPr marL="1085850" indent="-857250" fontAlgn="base">
              <a:buFont typeface="Arial" panose="020B0604020202020204" pitchFamily="34" charset="0"/>
              <a:buChar char="•"/>
            </a:pPr>
            <a:r>
              <a:rPr lang="fi-FI" dirty="0"/>
              <a:t>Filosofian ja kirjallisuuden suuntaus, jossa on keskeistä yksilön kokemus ja oleminen maailmassa.</a:t>
            </a:r>
          </a:p>
          <a:p>
            <a:pPr marL="1085850" indent="-857250" fontAlgn="base">
              <a:buFont typeface="Arial" panose="020B0604020202020204" pitchFamily="34" charset="0"/>
              <a:buChar char="•"/>
            </a:pPr>
            <a:r>
              <a:rPr lang="fi-FI" b="1" dirty="0" err="1"/>
              <a:t>Essentialismissa</a:t>
            </a:r>
            <a:r>
              <a:rPr lang="fi-FI" b="1" i="1" dirty="0"/>
              <a:t> </a:t>
            </a:r>
            <a:r>
              <a:rPr lang="fi-FI" dirty="0"/>
              <a:t>ajatellaan, että ihmisellä on valmis olemus.</a:t>
            </a:r>
          </a:p>
          <a:p>
            <a:pPr marL="1543050" lvl="1" indent="-857250" fontAlgn="base">
              <a:buFont typeface="Arial" panose="020B0604020202020204" pitchFamily="34" charset="0"/>
              <a:buChar char="•"/>
            </a:pPr>
            <a:r>
              <a:rPr lang="fi-FI" dirty="0"/>
              <a:t>synnymme tietynlaisiksi</a:t>
            </a:r>
          </a:p>
          <a:p>
            <a:pPr marL="1543050" lvl="1" indent="-857250" fontAlgn="base">
              <a:buFont typeface="Arial" panose="020B0604020202020204" pitchFamily="34" charset="0"/>
              <a:buChar char="•"/>
            </a:pPr>
            <a:r>
              <a:rPr lang="fi-FI" i="1" dirty="0"/>
              <a:t>olemus ennen olemassaoloa</a:t>
            </a:r>
            <a:endParaRPr lang="fi-FI" dirty="0"/>
          </a:p>
          <a:p>
            <a:pPr marL="1085850" indent="-857250" fontAlgn="base">
              <a:buFont typeface="Arial" panose="020B0604020202020204" pitchFamily="34" charset="0"/>
              <a:buChar char="•"/>
            </a:pPr>
            <a:r>
              <a:rPr lang="fi-FI" b="1" dirty="0"/>
              <a:t>Eksistentialistit</a:t>
            </a:r>
            <a:r>
              <a:rPr lang="fi-FI" b="1" i="1" dirty="0"/>
              <a:t> </a:t>
            </a:r>
            <a:r>
              <a:rPr lang="fi-FI" dirty="0"/>
              <a:t>kääntävät tämän ajatuksen.</a:t>
            </a:r>
            <a:endParaRPr lang="fi-FI" b="1" i="1" dirty="0"/>
          </a:p>
          <a:p>
            <a:pPr marL="1543050" lvl="1" indent="-857250" fontAlgn="base">
              <a:buFont typeface="Arial" panose="020B0604020202020204" pitchFamily="34" charset="0"/>
              <a:buChar char="•"/>
            </a:pPr>
            <a:r>
              <a:rPr lang="fi-FI" b="1" i="1" dirty="0"/>
              <a:t>Olemassaolo edeltää olemusta.</a:t>
            </a:r>
          </a:p>
          <a:p>
            <a:pPr marL="1543050" lvl="1" indent="-857250" fontAlgn="base">
              <a:buFont typeface="Arial" panose="020B0604020202020204" pitchFamily="34" charset="0"/>
              <a:buChar char="•"/>
            </a:pPr>
            <a:r>
              <a:rPr lang="fi-FI" dirty="0"/>
              <a:t>Ihminen syntyy maailmaan vailla olemusta, kunkin tehtävä on luoda elämästään merkityksellinen.</a:t>
            </a:r>
            <a:endParaRPr lang="fi-FI" sz="4800" dirty="0"/>
          </a:p>
        </p:txBody>
      </p:sp>
      <p:sp>
        <p:nvSpPr>
          <p:cNvPr id="94" name="Google Shape;94;p11"/>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4</a:t>
            </a:fld>
            <a:endParaRPr/>
          </a:p>
        </p:txBody>
      </p:sp>
      <p:sp>
        <p:nvSpPr>
          <p:cNvPr id="95" name="Google Shape;95;p11"/>
          <p:cNvSpPr txBox="1">
            <a:spLocks noGrp="1"/>
          </p:cNvSpPr>
          <p:nvPr>
            <p:ph type="ftr" idx="11"/>
          </p:nvPr>
        </p:nvSpPr>
        <p:spPr>
          <a:xfrm>
            <a:off x="1621944" y="12472415"/>
            <a:ext cx="8229600" cy="513333"/>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2, luku 11</a:t>
            </a:r>
            <a:endParaRPr dirty="0"/>
          </a:p>
        </p:txBody>
      </p:sp>
    </p:spTree>
    <p:extLst>
      <p:ext uri="{BB962C8B-B14F-4D97-AF65-F5344CB8AC3E}">
        <p14:creationId xmlns:p14="http://schemas.microsoft.com/office/powerpoint/2010/main" val="3541570766"/>
      </p:ext>
    </p:extLst>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
      <p:transition spd="slow">
        <p:fade thruBlk="1"/>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1"/>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lvl="0"/>
            <a:r>
              <a:rPr lang="fi-FI" dirty="0" err="1"/>
              <a:t>Søren</a:t>
            </a:r>
            <a:r>
              <a:rPr lang="fi-FI" dirty="0"/>
              <a:t> </a:t>
            </a:r>
            <a:r>
              <a:rPr lang="fi-FI" dirty="0" err="1"/>
              <a:t>Kierkegaard</a:t>
            </a:r>
            <a:endParaRPr dirty="0"/>
          </a:p>
        </p:txBody>
      </p:sp>
      <p:sp>
        <p:nvSpPr>
          <p:cNvPr id="93" name="Google Shape;93;p11"/>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lnSpcReduction="10000"/>
          </a:bodyPr>
          <a:lstStyle/>
          <a:p>
            <a:pPr marL="1085850" indent="-857250" fontAlgn="base">
              <a:buFont typeface="Arial" panose="020B0604020202020204" pitchFamily="34" charset="0"/>
              <a:buChar char="•"/>
            </a:pPr>
            <a:r>
              <a:rPr lang="fi-FI" dirty="0"/>
              <a:t>tanskalainen teologi ja filosofi</a:t>
            </a:r>
          </a:p>
          <a:p>
            <a:pPr marL="1085850" indent="-857250" fontAlgn="base">
              <a:buFont typeface="Arial" panose="020B0604020202020204" pitchFamily="34" charset="0"/>
              <a:buChar char="•"/>
            </a:pPr>
            <a:r>
              <a:rPr lang="fi-FI" dirty="0"/>
              <a:t>Äärimmäisen yksilöllisyyden filosofia: vain subjektin kokemuksella ja valinnoilla on merkitystä.</a:t>
            </a:r>
          </a:p>
          <a:p>
            <a:pPr marL="1543050" lvl="1" indent="-857250" fontAlgn="base">
              <a:buFont typeface="Arial" panose="020B0604020202020204" pitchFamily="34" charset="0"/>
              <a:buChar char="•"/>
            </a:pPr>
            <a:r>
              <a:rPr lang="fi-FI" dirty="0"/>
              <a:t>Kuinka juuri minä näen maailman, teen valintoja ja koen valintojeni seuraukset?</a:t>
            </a:r>
          </a:p>
          <a:p>
            <a:pPr marL="1085850" indent="-857250" fontAlgn="base">
              <a:buFont typeface="Arial" panose="020B0604020202020204" pitchFamily="34" charset="0"/>
              <a:buChar char="•"/>
            </a:pPr>
            <a:r>
              <a:rPr lang="fi-FI" dirty="0"/>
              <a:t>Elämisen kolme tasoa:</a:t>
            </a:r>
          </a:p>
          <a:p>
            <a:pPr marL="1600200" lvl="1" indent="-914400" fontAlgn="base">
              <a:buFont typeface="+mj-lt"/>
              <a:buAutoNum type="arabicPeriod"/>
            </a:pPr>
            <a:r>
              <a:rPr lang="fi-FI" dirty="0"/>
              <a:t>esteettinen: nautiskelu</a:t>
            </a:r>
          </a:p>
          <a:p>
            <a:pPr marL="1600200" lvl="1" indent="-914400" fontAlgn="base">
              <a:buFont typeface="+mj-lt"/>
              <a:buAutoNum type="arabicPeriod"/>
            </a:pPr>
            <a:r>
              <a:rPr lang="fi-FI" dirty="0"/>
              <a:t>eettinen: velvollisuuksien noudattaminen</a:t>
            </a:r>
          </a:p>
          <a:p>
            <a:pPr marL="1600200" lvl="1" indent="-914400" fontAlgn="base">
              <a:buFont typeface="+mj-lt"/>
              <a:buAutoNum type="arabicPeriod"/>
            </a:pPr>
            <a:r>
              <a:rPr lang="fi-FI" b="1" dirty="0"/>
              <a:t>uskonnollinen: hyppy uskon varaan</a:t>
            </a:r>
          </a:p>
        </p:txBody>
      </p:sp>
      <p:sp>
        <p:nvSpPr>
          <p:cNvPr id="94" name="Google Shape;94;p11"/>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5</a:t>
            </a:fld>
            <a:endParaRPr/>
          </a:p>
        </p:txBody>
      </p:sp>
      <p:sp>
        <p:nvSpPr>
          <p:cNvPr id="95" name="Google Shape;95;p11"/>
          <p:cNvSpPr txBox="1">
            <a:spLocks noGrp="1"/>
          </p:cNvSpPr>
          <p:nvPr>
            <p:ph type="ftr" idx="11"/>
          </p:nvPr>
        </p:nvSpPr>
        <p:spPr>
          <a:xfrm>
            <a:off x="1621944" y="12472415"/>
            <a:ext cx="8229600" cy="513333"/>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2, luku 11</a:t>
            </a:r>
            <a:endParaRPr dirty="0"/>
          </a:p>
        </p:txBody>
      </p:sp>
    </p:spTree>
    <p:extLst>
      <p:ext uri="{BB962C8B-B14F-4D97-AF65-F5344CB8AC3E}">
        <p14:creationId xmlns:p14="http://schemas.microsoft.com/office/powerpoint/2010/main" val="291109642"/>
      </p:ext>
    </p:extLst>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
      <p:transition spd="slow">
        <p:fade thruBlk="1"/>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1"/>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lvl="0"/>
            <a:r>
              <a:rPr lang="fi-FI" dirty="0" err="1"/>
              <a:t>Kierkegaardin</a:t>
            </a:r>
            <a:r>
              <a:rPr lang="fi-FI" dirty="0"/>
              <a:t> elämisen kolme tasoa</a:t>
            </a:r>
            <a:endParaRPr dirty="0"/>
          </a:p>
        </p:txBody>
      </p:sp>
      <p:sp>
        <p:nvSpPr>
          <p:cNvPr id="93" name="Google Shape;93;p11"/>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a:bodyPr>
          <a:lstStyle/>
          <a:p>
            <a:pPr marL="1371600" indent="-1143000" fontAlgn="base">
              <a:buFont typeface="+mj-lt"/>
              <a:buAutoNum type="arabicPeriod"/>
            </a:pPr>
            <a:r>
              <a:rPr lang="fi-FI" b="1" dirty="0"/>
              <a:t>Esteettinen taso:</a:t>
            </a:r>
          </a:p>
          <a:p>
            <a:pPr marL="1543050" lvl="1" indent="-857250" fontAlgn="base">
              <a:buFont typeface="Arial" panose="020B0604020202020204" pitchFamily="34" charset="0"/>
              <a:buChar char="•"/>
            </a:pPr>
            <a:r>
              <a:rPr lang="fi-FI" dirty="0"/>
              <a:t>Keskittyminen nautiskeluun (hedonismia)</a:t>
            </a:r>
          </a:p>
          <a:p>
            <a:pPr marL="1543050" lvl="1" indent="-857250" fontAlgn="base">
              <a:buFont typeface="Arial" panose="020B0604020202020204" pitchFamily="34" charset="0"/>
              <a:buChar char="•"/>
            </a:pPr>
            <a:r>
              <a:rPr lang="fi-FI" dirty="0"/>
              <a:t>Pinnallisia iloja</a:t>
            </a:r>
          </a:p>
          <a:p>
            <a:pPr marL="1543050" lvl="1" indent="-857250" fontAlgn="base">
              <a:buFont typeface="Arial" panose="020B0604020202020204" pitchFamily="34" charset="0"/>
              <a:buChar char="•"/>
            </a:pPr>
            <a:r>
              <a:rPr lang="fi-FI" dirty="0"/>
              <a:t>Ongelmana turhautuminen</a:t>
            </a:r>
          </a:p>
          <a:p>
            <a:pPr marL="2000250" lvl="2" indent="-857250" fontAlgn="base">
              <a:buFont typeface="Arial" panose="020B0604020202020204" pitchFamily="34" charset="0"/>
              <a:buChar char="•"/>
            </a:pPr>
            <a:r>
              <a:rPr lang="fi-FI" dirty="0"/>
              <a:t>Lopulta mikään ei tunnu enää miltään.</a:t>
            </a:r>
          </a:p>
        </p:txBody>
      </p:sp>
      <p:sp>
        <p:nvSpPr>
          <p:cNvPr id="94" name="Google Shape;94;p11"/>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6</a:t>
            </a:fld>
            <a:endParaRPr/>
          </a:p>
        </p:txBody>
      </p:sp>
      <p:sp>
        <p:nvSpPr>
          <p:cNvPr id="95" name="Google Shape;95;p11"/>
          <p:cNvSpPr txBox="1">
            <a:spLocks noGrp="1"/>
          </p:cNvSpPr>
          <p:nvPr>
            <p:ph type="ftr" idx="11"/>
          </p:nvPr>
        </p:nvSpPr>
        <p:spPr>
          <a:xfrm>
            <a:off x="1621944" y="12472415"/>
            <a:ext cx="8229600" cy="513333"/>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2, luku 11</a:t>
            </a:r>
            <a:endParaRPr dirty="0"/>
          </a:p>
        </p:txBody>
      </p:sp>
    </p:spTree>
    <p:extLst>
      <p:ext uri="{BB962C8B-B14F-4D97-AF65-F5344CB8AC3E}">
        <p14:creationId xmlns:p14="http://schemas.microsoft.com/office/powerpoint/2010/main" val="270926965"/>
      </p:ext>
    </p:extLst>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
      <p:transition spd="slow">
        <p:fade thruBlk="1"/>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1"/>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lvl="0"/>
            <a:r>
              <a:rPr lang="fi-FI" dirty="0" err="1"/>
              <a:t>Kierkegaardin</a:t>
            </a:r>
            <a:r>
              <a:rPr lang="fi-FI" dirty="0"/>
              <a:t> elämisen kolme tasoa</a:t>
            </a:r>
            <a:endParaRPr dirty="0"/>
          </a:p>
        </p:txBody>
      </p:sp>
      <p:sp>
        <p:nvSpPr>
          <p:cNvPr id="93" name="Google Shape;93;p11"/>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a:bodyPr>
          <a:lstStyle/>
          <a:p>
            <a:pPr marL="1371600" indent="-1143000" fontAlgn="base">
              <a:buFont typeface="+mj-lt"/>
              <a:buAutoNum type="arabicPeriod" startAt="2"/>
            </a:pPr>
            <a:r>
              <a:rPr lang="fi-FI" b="1" dirty="0"/>
              <a:t>Eettinen taso:</a:t>
            </a:r>
          </a:p>
          <a:p>
            <a:pPr marL="1543050" lvl="1" indent="-857250" fontAlgn="base">
              <a:buFont typeface="Arial" panose="020B0604020202020204" pitchFamily="34" charset="0"/>
              <a:buChar char="•"/>
            </a:pPr>
            <a:r>
              <a:rPr lang="fi-FI" dirty="0"/>
              <a:t>Luopuminen hetkellisistä nautinnoista suuremman hyvän vuoksi</a:t>
            </a:r>
          </a:p>
          <a:p>
            <a:pPr marL="1543050" lvl="1" indent="-857250" fontAlgn="base">
              <a:buFont typeface="Arial" panose="020B0604020202020204" pitchFamily="34" charset="0"/>
              <a:buChar char="•"/>
            </a:pPr>
            <a:r>
              <a:rPr lang="fi-FI" dirty="0"/>
              <a:t>Ihminen ymmärtää velvollisuutensa.</a:t>
            </a:r>
          </a:p>
          <a:p>
            <a:pPr marL="2000250" lvl="2" indent="-857250" fontAlgn="base">
              <a:buFont typeface="Arial" panose="020B0604020202020204" pitchFamily="34" charset="0"/>
              <a:buChar char="•"/>
            </a:pPr>
            <a:r>
              <a:rPr lang="fi-FI" dirty="0"/>
              <a:t>Työpaikka, verot, asuntolaina, lastenkasvatus, sääntöjen noudattaminen</a:t>
            </a:r>
          </a:p>
          <a:p>
            <a:pPr marL="1543050" lvl="1" indent="-857250" fontAlgn="base">
              <a:buFont typeface="Arial" panose="020B0604020202020204" pitchFamily="34" charset="0"/>
              <a:buChar char="•"/>
            </a:pPr>
            <a:r>
              <a:rPr lang="fi-FI" dirty="0"/>
              <a:t>Elämä on kuitenkin epäaitoa ja epäyksilöllistä, koska se nojaa muiden odotusten täyttämiseen.</a:t>
            </a:r>
          </a:p>
        </p:txBody>
      </p:sp>
      <p:sp>
        <p:nvSpPr>
          <p:cNvPr id="94" name="Google Shape;94;p11"/>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7</a:t>
            </a:fld>
            <a:endParaRPr/>
          </a:p>
        </p:txBody>
      </p:sp>
      <p:sp>
        <p:nvSpPr>
          <p:cNvPr id="95" name="Google Shape;95;p11"/>
          <p:cNvSpPr txBox="1">
            <a:spLocks noGrp="1"/>
          </p:cNvSpPr>
          <p:nvPr>
            <p:ph type="ftr" idx="11"/>
          </p:nvPr>
        </p:nvSpPr>
        <p:spPr>
          <a:xfrm>
            <a:off x="1621944" y="12472415"/>
            <a:ext cx="8229600" cy="513333"/>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2, luku 11</a:t>
            </a:r>
            <a:endParaRPr dirty="0"/>
          </a:p>
        </p:txBody>
      </p:sp>
    </p:spTree>
    <p:extLst>
      <p:ext uri="{BB962C8B-B14F-4D97-AF65-F5344CB8AC3E}">
        <p14:creationId xmlns:p14="http://schemas.microsoft.com/office/powerpoint/2010/main" val="2053953351"/>
      </p:ext>
    </p:extLst>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
      <p:transition spd="slow">
        <p:fade thruBlk="1"/>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1"/>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lvl="0"/>
            <a:r>
              <a:rPr lang="fi-FI" dirty="0" err="1"/>
              <a:t>Kierkegaardin</a:t>
            </a:r>
            <a:r>
              <a:rPr lang="fi-FI" dirty="0"/>
              <a:t> elämisen kolme tasoa</a:t>
            </a:r>
            <a:endParaRPr dirty="0"/>
          </a:p>
        </p:txBody>
      </p:sp>
      <p:sp>
        <p:nvSpPr>
          <p:cNvPr id="93" name="Google Shape;93;p11"/>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a:bodyPr>
          <a:lstStyle/>
          <a:p>
            <a:pPr marL="1371600" indent="-1143000" fontAlgn="base">
              <a:buFont typeface="+mj-lt"/>
              <a:buAutoNum type="arabicPeriod" startAt="3"/>
            </a:pPr>
            <a:r>
              <a:rPr lang="fi-FI" b="1" dirty="0"/>
              <a:t>Uskonnollinen taso:</a:t>
            </a:r>
          </a:p>
          <a:p>
            <a:pPr marL="1543050" lvl="1" indent="-857250" fontAlgn="base">
              <a:buFont typeface="Arial" panose="020B0604020202020204" pitchFamily="34" charset="0"/>
              <a:buChar char="•"/>
            </a:pPr>
            <a:r>
              <a:rPr lang="fi-FI" dirty="0"/>
              <a:t>Todellinen yksilöllisyys toteutuu kristinuskossa.</a:t>
            </a:r>
          </a:p>
          <a:p>
            <a:pPr marL="1543050" lvl="1" indent="-857250" fontAlgn="base">
              <a:buFont typeface="Arial" panose="020B0604020202020204" pitchFamily="34" charset="0"/>
              <a:buChar char="•"/>
            </a:pPr>
            <a:r>
              <a:rPr lang="fi-FI" dirty="0"/>
              <a:t>Jumalan olemassaolosta meillä ei ole tietoa, joten on </a:t>
            </a:r>
            <a:r>
              <a:rPr lang="fi-FI" i="1" dirty="0"/>
              <a:t>hypättävä uskon varaan.</a:t>
            </a:r>
          </a:p>
          <a:p>
            <a:pPr marL="2000250" lvl="2" indent="-857250" fontAlgn="base">
              <a:buFont typeface="Arial" panose="020B0604020202020204" pitchFamily="34" charset="0"/>
              <a:buChar char="•"/>
            </a:pPr>
            <a:r>
              <a:rPr lang="fi-FI" dirty="0"/>
              <a:t>Ei ole mitään varmuutta, mitä uskominen tuo tullessaan, mutta siihen on sitouduttava täysin.</a:t>
            </a:r>
          </a:p>
          <a:p>
            <a:pPr marL="2000250" lvl="2" indent="-857250" fontAlgn="base">
              <a:buFont typeface="Arial" panose="020B0604020202020204" pitchFamily="34" charset="0"/>
              <a:buChar char="•"/>
            </a:pPr>
            <a:r>
              <a:rPr lang="fi-FI" dirty="0"/>
              <a:t>Tämä on suurinta mahdollista vapautta.</a:t>
            </a:r>
          </a:p>
          <a:p>
            <a:pPr marL="0" lvl="0" indent="0" algn="l" rtl="0">
              <a:lnSpc>
                <a:spcPct val="90000"/>
              </a:lnSpc>
              <a:spcBef>
                <a:spcPts val="0"/>
              </a:spcBef>
              <a:spcAft>
                <a:spcPts val="0"/>
              </a:spcAft>
              <a:buClr>
                <a:schemeClr val="dk1"/>
              </a:buClr>
              <a:buSzPts val="6000"/>
              <a:buFont typeface="Calibri"/>
              <a:buNone/>
            </a:pPr>
            <a:endParaRPr dirty="0"/>
          </a:p>
        </p:txBody>
      </p:sp>
      <p:sp>
        <p:nvSpPr>
          <p:cNvPr id="94" name="Google Shape;94;p11"/>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8</a:t>
            </a:fld>
            <a:endParaRPr/>
          </a:p>
        </p:txBody>
      </p:sp>
      <p:sp>
        <p:nvSpPr>
          <p:cNvPr id="95" name="Google Shape;95;p11"/>
          <p:cNvSpPr txBox="1">
            <a:spLocks noGrp="1"/>
          </p:cNvSpPr>
          <p:nvPr>
            <p:ph type="ftr" idx="11"/>
          </p:nvPr>
        </p:nvSpPr>
        <p:spPr>
          <a:xfrm>
            <a:off x="1621944" y="12472415"/>
            <a:ext cx="8229600" cy="513333"/>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2, luku 11</a:t>
            </a:r>
            <a:endParaRPr dirty="0"/>
          </a:p>
        </p:txBody>
      </p:sp>
    </p:spTree>
    <p:extLst>
      <p:ext uri="{BB962C8B-B14F-4D97-AF65-F5344CB8AC3E}">
        <p14:creationId xmlns:p14="http://schemas.microsoft.com/office/powerpoint/2010/main" val="4122350713"/>
      </p:ext>
    </p:extLst>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
      <p:transition spd="slow">
        <p:fade thruBlk="1"/>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1"/>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lvl="0"/>
            <a:r>
              <a:rPr lang="fi-FI" dirty="0"/>
              <a:t>Jean Paul Sartre</a:t>
            </a:r>
            <a:endParaRPr dirty="0"/>
          </a:p>
        </p:txBody>
      </p:sp>
      <p:sp>
        <p:nvSpPr>
          <p:cNvPr id="93" name="Google Shape;93;p11"/>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a:bodyPr>
          <a:lstStyle/>
          <a:p>
            <a:pPr marL="1085850" indent="-857250" fontAlgn="base">
              <a:buFont typeface="Arial" panose="020B0604020202020204" pitchFamily="34" charset="0"/>
              <a:buChar char="•"/>
            </a:pPr>
            <a:r>
              <a:rPr lang="fi-FI" dirty="0"/>
              <a:t>ranskalainen kirjailija ja filosofi</a:t>
            </a:r>
          </a:p>
          <a:p>
            <a:pPr marL="1085850" indent="-857250" fontAlgn="base">
              <a:buFont typeface="Arial" panose="020B0604020202020204" pitchFamily="34" charset="0"/>
              <a:buChar char="•"/>
            </a:pPr>
            <a:r>
              <a:rPr lang="fi-FI" dirty="0"/>
              <a:t>Ihminen on pohjattoman vapaa, ja siksi yksilö on aina vastuussa omista valinnoistaan.</a:t>
            </a:r>
          </a:p>
          <a:p>
            <a:pPr marL="1085850" indent="-857250" fontAlgn="base">
              <a:buFont typeface="Arial" panose="020B0604020202020204" pitchFamily="34" charset="0"/>
              <a:buChar char="•"/>
            </a:pPr>
            <a:r>
              <a:rPr lang="fi-FI" dirty="0"/>
              <a:t>Vapaus tuo mukanaan ahdistuksen (</a:t>
            </a:r>
            <a:r>
              <a:rPr lang="fi-FI" dirty="0" err="1"/>
              <a:t>Angst</a:t>
            </a:r>
            <a:r>
              <a:rPr lang="fi-FI" dirty="0"/>
              <a:t>).</a:t>
            </a:r>
          </a:p>
          <a:p>
            <a:pPr marL="1085850" indent="-857250" fontAlgn="base">
              <a:buFont typeface="Arial" panose="020B0604020202020204" pitchFamily="34" charset="0"/>
              <a:buChar char="•"/>
            </a:pPr>
            <a:r>
              <a:rPr lang="fi-FI" dirty="0"/>
              <a:t>Yksilö valitsee joka hetki itsensä, toisin luuleminen on huonoa uskoa.</a:t>
            </a:r>
          </a:p>
        </p:txBody>
      </p:sp>
      <p:sp>
        <p:nvSpPr>
          <p:cNvPr id="94" name="Google Shape;94;p11"/>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9</a:t>
            </a:fld>
            <a:endParaRPr/>
          </a:p>
        </p:txBody>
      </p:sp>
      <p:sp>
        <p:nvSpPr>
          <p:cNvPr id="95" name="Google Shape;95;p11"/>
          <p:cNvSpPr txBox="1">
            <a:spLocks noGrp="1"/>
          </p:cNvSpPr>
          <p:nvPr>
            <p:ph type="ftr" idx="11"/>
          </p:nvPr>
        </p:nvSpPr>
        <p:spPr>
          <a:xfrm>
            <a:off x="1621944" y="12472415"/>
            <a:ext cx="8229600" cy="513333"/>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2, luku 11</a:t>
            </a:r>
            <a:endParaRPr dirty="0"/>
          </a:p>
        </p:txBody>
      </p:sp>
    </p:spTree>
    <p:extLst>
      <p:ext uri="{BB962C8B-B14F-4D97-AF65-F5344CB8AC3E}">
        <p14:creationId xmlns:p14="http://schemas.microsoft.com/office/powerpoint/2010/main" val="1128499883"/>
      </p:ext>
    </p:extLst>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
      <p:transition spd="slow">
        <p:fade thruBlk="1"/>
      </p:transition>
    </mc:Fallback>
  </mc:AlternateContent>
</p:sld>
</file>

<file path=ppt/theme/theme1.xml><?xml version="1.0" encoding="utf-8"?>
<a:theme xmlns:a="http://schemas.openxmlformats.org/drawingml/2006/main" name="Office-teema">
  <a:themeElements>
    <a:clrScheme name="Opeaineisto">
      <a:dk1>
        <a:srgbClr val="202020"/>
      </a:dk1>
      <a:lt1>
        <a:srgbClr val="FFFFFF"/>
      </a:lt1>
      <a:dk2>
        <a:srgbClr val="006BB3"/>
      </a:dk2>
      <a:lt2>
        <a:srgbClr val="E7E6E6"/>
      </a:lt2>
      <a:accent1>
        <a:srgbClr val="0096DB"/>
      </a:accent1>
      <a:accent2>
        <a:srgbClr val="009FAD"/>
      </a:accent2>
      <a:accent3>
        <a:srgbClr val="51A300"/>
      </a:accent3>
      <a:accent4>
        <a:srgbClr val="8E7BD3"/>
      </a:accent4>
      <a:accent5>
        <a:srgbClr val="E00000"/>
      </a:accent5>
      <a:accent6>
        <a:srgbClr val="FA6400"/>
      </a:accent6>
      <a:hlink>
        <a:srgbClr val="006BB3"/>
      </a:hlink>
      <a:folHlink>
        <a:srgbClr val="2092C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1D330BE2FF61EB4F9F095CEE9DE28A4F" ma:contentTypeVersion="12" ma:contentTypeDescription="Luo uusi asiakirja." ma:contentTypeScope="" ma:versionID="2d172205e6b1e9f90410461194ccb86e">
  <xsd:schema xmlns:xsd="http://www.w3.org/2001/XMLSchema" xmlns:xs="http://www.w3.org/2001/XMLSchema" xmlns:p="http://schemas.microsoft.com/office/2006/metadata/properties" xmlns:ns3="842ccd07-6dee-4268-8983-d0cc307909f3" xmlns:ns4="ae6f4c56-1b40-49ce-a64e-cede96ac5a44" targetNamespace="http://schemas.microsoft.com/office/2006/metadata/properties" ma:root="true" ma:fieldsID="0c59c07ba59b230843aced3d90a01ec9" ns3:_="" ns4:_="">
    <xsd:import namespace="842ccd07-6dee-4268-8983-d0cc307909f3"/>
    <xsd:import namespace="ae6f4c56-1b40-49ce-a64e-cede96ac5a44"/>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AutoKeyPoints" minOccurs="0"/>
                <xsd:element ref="ns4:MediaServiceKeyPoint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2ccd07-6dee-4268-8983-d0cc307909f3" elementFormDefault="qualified">
    <xsd:import namespace="http://schemas.microsoft.com/office/2006/documentManagement/types"/>
    <xsd:import namespace="http://schemas.microsoft.com/office/infopath/2007/PartnerControls"/>
    <xsd:element name="SharedWithUsers" ma:index="8"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Jakamisen tiedot" ma:description="" ma:internalName="SharedWithDetails" ma:readOnly="true">
      <xsd:simpleType>
        <xsd:restriction base="dms:Note">
          <xsd:maxLength value="255"/>
        </xsd:restriction>
      </xsd:simpleType>
    </xsd:element>
    <xsd:element name="SharingHintHash" ma:index="10" nillable="true" ma:displayName="Jakamisvihjeen hajautus"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e6f4c56-1b40-49ce-a64e-cede96ac5a44"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06889BC-D819-406B-B0F3-78FD5BF8C9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42ccd07-6dee-4268-8983-d0cc307909f3"/>
    <ds:schemaRef ds:uri="ae6f4c56-1b40-49ce-a64e-cede96ac5a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D97D492-8DCE-47A8-A1D8-E3285F7EB359}">
  <ds:schemaRefs>
    <ds:schemaRef ds:uri="http://schemas.microsoft.com/sharepoint/v3/contenttype/forms"/>
  </ds:schemaRefs>
</ds:datastoreItem>
</file>

<file path=customXml/itemProps3.xml><?xml version="1.0" encoding="utf-8"?>
<ds:datastoreItem xmlns:ds="http://schemas.openxmlformats.org/officeDocument/2006/customXml" ds:itemID="{F9714933-E1C3-4F47-9742-93605C69CB5E}">
  <ds:schemaRefs>
    <ds:schemaRef ds:uri="http://purl.org/dc/terms/"/>
    <ds:schemaRef ds:uri="http://schemas.openxmlformats.org/package/2006/metadata/core-properties"/>
    <ds:schemaRef ds:uri="http://purl.org/dc/dcmitype/"/>
    <ds:schemaRef ds:uri="842ccd07-6dee-4268-8983-d0cc307909f3"/>
    <ds:schemaRef ds:uri="http://schemas.microsoft.com/office/infopath/2007/PartnerControls"/>
    <ds:schemaRef ds:uri="http://purl.org/dc/elements/1.1/"/>
    <ds:schemaRef ds:uri="http://schemas.microsoft.com/office/2006/metadata/properties"/>
    <ds:schemaRef ds:uri="http://schemas.microsoft.com/office/2006/documentManagement/types"/>
    <ds:schemaRef ds:uri="ae6f4c56-1b40-49ce-a64e-cede96ac5a44"/>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62</TotalTime>
  <Words>864</Words>
  <Application>Microsoft Office PowerPoint</Application>
  <PresentationFormat>Mukautettu</PresentationFormat>
  <Paragraphs>105</Paragraphs>
  <Slides>12</Slides>
  <Notes>12</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12</vt:i4>
      </vt:variant>
    </vt:vector>
  </HeadingPairs>
  <TitlesOfParts>
    <vt:vector size="15" baseType="lpstr">
      <vt:lpstr>Arial</vt:lpstr>
      <vt:lpstr>Calibri</vt:lpstr>
      <vt:lpstr>Office-teema</vt:lpstr>
      <vt:lpstr>11. Yksilö, vapaus ja ahdistus</vt:lpstr>
      <vt:lpstr>Virittäytyminen aiheeseen </vt:lpstr>
      <vt:lpstr>Virittäytyminen aiheeseen</vt:lpstr>
      <vt:lpstr>Eksistentialismi</vt:lpstr>
      <vt:lpstr>Søren Kierkegaard</vt:lpstr>
      <vt:lpstr>Kierkegaardin elämisen kolme tasoa</vt:lpstr>
      <vt:lpstr>Kierkegaardin elämisen kolme tasoa</vt:lpstr>
      <vt:lpstr>Kierkegaardin elämisen kolme tasoa</vt:lpstr>
      <vt:lpstr>Jean Paul Sartre</vt:lpstr>
      <vt:lpstr>Jean Paul Sartre</vt:lpstr>
      <vt:lpstr>Simone de Beauvoir</vt:lpstr>
      <vt:lpstr>Tehtävä</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Yksilö, vapaus ja ahdistus</dc:title>
  <dc:creator>Roms Jochen</dc:creator>
  <cp:lastModifiedBy>Roms Jochen</cp:lastModifiedBy>
  <cp:revision>11</cp:revision>
  <dcterms:modified xsi:type="dcterms:W3CDTF">2022-11-08T07:40:54Z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0x0101001D330BE2FF61EB4F9F095CEE9DE28A4F</vt:lpwstr>
  </property>
</Properties>
</file>