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6"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24384000" cy="13716000"/>
  <p:notesSz cx="6794500" cy="9931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8BA989-DD07-4817-B143-D9F1BF630A46}" v="6" dt="2023-05-09T10:37:23.7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2007"/>
  </p:normalViewPr>
  <p:slideViewPr>
    <p:cSldViewPr snapToGrid="0" snapToObjects="1">
      <p:cViewPr varScale="1">
        <p:scale>
          <a:sx n="37" d="100"/>
          <a:sy n="37" d="100"/>
        </p:scale>
        <p:origin x="35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s Jochen" userId="6c7e881b-e3eb-4c36-82b5-49636a4b2079" providerId="ADAL" clId="{D28BA989-DD07-4817-B143-D9F1BF630A46}"/>
    <pc:docChg chg="modSld">
      <pc:chgData name="Roms Jochen" userId="6c7e881b-e3eb-4c36-82b5-49636a4b2079" providerId="ADAL" clId="{D28BA989-DD07-4817-B143-D9F1BF630A46}" dt="2023-05-09T10:37:23.707" v="5"/>
      <pc:docMkLst>
        <pc:docMk/>
      </pc:docMkLst>
      <pc:sldChg chg="modAnim">
        <pc:chgData name="Roms Jochen" userId="6c7e881b-e3eb-4c36-82b5-49636a4b2079" providerId="ADAL" clId="{D28BA989-DD07-4817-B143-D9F1BF630A46}" dt="2023-05-08T05:38:18.101" v="1"/>
        <pc:sldMkLst>
          <pc:docMk/>
          <pc:sldMk cId="1207702281" sldId="258"/>
        </pc:sldMkLst>
      </pc:sldChg>
      <pc:sldChg chg="modAnim">
        <pc:chgData name="Roms Jochen" userId="6c7e881b-e3eb-4c36-82b5-49636a4b2079" providerId="ADAL" clId="{D28BA989-DD07-4817-B143-D9F1BF630A46}" dt="2023-05-09T10:37:05.237" v="3"/>
        <pc:sldMkLst>
          <pc:docMk/>
          <pc:sldMk cId="235514128" sldId="261"/>
        </pc:sldMkLst>
      </pc:sldChg>
      <pc:sldChg chg="modAnim">
        <pc:chgData name="Roms Jochen" userId="6c7e881b-e3eb-4c36-82b5-49636a4b2079" providerId="ADAL" clId="{D28BA989-DD07-4817-B143-D9F1BF630A46}" dt="2023-05-09T10:37:23.707" v="5"/>
        <pc:sldMkLst>
          <pc:docMk/>
          <pc:sldMk cId="2929015825"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4283" cy="49829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8645" y="0"/>
            <a:ext cx="2944283" cy="49829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3107"/>
            <a:ext cx="2944283" cy="49829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42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338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293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2542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7538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8333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rtl="0"/>
            <a:r>
              <a:rPr lang="fi-FI" sz="1200" b="1" i="0" u="none" strike="noStrike" cap="none" dirty="0">
                <a:solidFill>
                  <a:schemeClr val="dk1"/>
                </a:solidFill>
                <a:effectLst/>
                <a:latin typeface="Calibri"/>
                <a:ea typeface="Calibri"/>
                <a:cs typeface="Calibri"/>
                <a:sym typeface="Calibri"/>
              </a:rPr>
              <a:t>Tehtävän avaus:</a:t>
            </a:r>
          </a:p>
          <a:p>
            <a:pPr rtl="0"/>
            <a:endParaRPr lang="fi-FI" sz="1200" b="0" i="0" u="none" strike="noStrike" cap="none" dirty="0">
              <a:solidFill>
                <a:schemeClr val="dk1"/>
              </a:solidFill>
              <a:effectLst/>
              <a:latin typeface="Calibri"/>
              <a:ea typeface="Calibri"/>
              <a:cs typeface="Calibri"/>
              <a:sym typeface="Calibri"/>
            </a:endParaRPr>
          </a:p>
          <a:p>
            <a:pPr rtl="0"/>
            <a:r>
              <a:rPr lang="fi-FI" sz="1200" b="0" i="0" u="none" strike="noStrike" cap="none" dirty="0">
                <a:solidFill>
                  <a:schemeClr val="dk1"/>
                </a:solidFill>
                <a:effectLst/>
                <a:latin typeface="Calibri"/>
                <a:ea typeface="Calibri"/>
                <a:cs typeface="Calibri"/>
                <a:sym typeface="Calibri"/>
              </a:rPr>
              <a:t>a) </a:t>
            </a:r>
            <a:r>
              <a:rPr lang="fi-FI" sz="1200" b="0" i="0" u="none" strike="noStrike" cap="none" dirty="0" err="1">
                <a:solidFill>
                  <a:schemeClr val="dk1"/>
                </a:solidFill>
                <a:effectLst/>
                <a:latin typeface="Calibri"/>
                <a:ea typeface="Calibri"/>
                <a:cs typeface="Calibri"/>
                <a:sym typeface="Calibri"/>
              </a:rPr>
              <a:t>Nasima</a:t>
            </a:r>
            <a:r>
              <a:rPr lang="fi-FI" sz="1200" b="0" i="0" u="none" strike="noStrike" cap="none" dirty="0">
                <a:solidFill>
                  <a:schemeClr val="dk1"/>
                </a:solidFill>
                <a:effectLst/>
                <a:latin typeface="Calibri"/>
                <a:ea typeface="Calibri"/>
                <a:cs typeface="Calibri"/>
                <a:sym typeface="Calibri"/>
              </a:rPr>
              <a:t> valitsee lukion ammattikoulun sijaan. </a:t>
            </a:r>
          </a:p>
          <a:p>
            <a:pPr rtl="0">
              <a:buFont typeface="Arial" panose="020B0604020202020204" pitchFamily="34" charset="0"/>
              <a:buChar char="•"/>
            </a:pPr>
            <a:r>
              <a:rPr lang="fi-FI" sz="1200" b="1" i="0" u="none" strike="noStrike" cap="none" dirty="0">
                <a:solidFill>
                  <a:schemeClr val="dk1"/>
                </a:solidFill>
                <a:effectLst/>
                <a:latin typeface="Calibri"/>
                <a:ea typeface="Calibri"/>
                <a:cs typeface="Calibri"/>
                <a:sym typeface="Calibri"/>
              </a:rPr>
              <a:t>Riippuu siitä, mitkä syyt ja vaikuttimet ovat taustalla: ovatko </a:t>
            </a:r>
            <a:r>
              <a:rPr lang="fi-FI" sz="1200" b="1" i="0" u="none" strike="noStrike" cap="none" dirty="0" err="1">
                <a:solidFill>
                  <a:schemeClr val="dk1"/>
                </a:solidFill>
                <a:effectLst/>
                <a:latin typeface="Calibri"/>
                <a:ea typeface="Calibri"/>
                <a:cs typeface="Calibri"/>
                <a:sym typeface="Calibri"/>
              </a:rPr>
              <a:t>Nasiman</a:t>
            </a:r>
            <a:r>
              <a:rPr lang="fi-FI" sz="1200" b="1" i="0" u="none" strike="noStrike" cap="none" dirty="0">
                <a:solidFill>
                  <a:schemeClr val="dk1"/>
                </a:solidFill>
                <a:effectLst/>
                <a:latin typeface="Calibri"/>
                <a:ea typeface="Calibri"/>
                <a:cs typeface="Calibri"/>
                <a:sym typeface="Calibri"/>
              </a:rPr>
              <a:t> vanhemmat ja kaverit toivoneet, että hän menee lukioon, vaikka </a:t>
            </a:r>
            <a:r>
              <a:rPr lang="fi-FI" sz="1200" b="1" i="0" u="none" strike="noStrike" cap="none" dirty="0" err="1">
                <a:solidFill>
                  <a:schemeClr val="dk1"/>
                </a:solidFill>
                <a:effectLst/>
                <a:latin typeface="Calibri"/>
                <a:ea typeface="Calibri"/>
                <a:cs typeface="Calibri"/>
                <a:sym typeface="Calibri"/>
              </a:rPr>
              <a:t>Nasima</a:t>
            </a:r>
            <a:r>
              <a:rPr lang="fi-FI" sz="1200" b="1" i="0" u="none" strike="noStrike" cap="none" dirty="0">
                <a:solidFill>
                  <a:schemeClr val="dk1"/>
                </a:solidFill>
                <a:effectLst/>
                <a:latin typeface="Calibri"/>
                <a:ea typeface="Calibri"/>
                <a:cs typeface="Calibri"/>
                <a:sym typeface="Calibri"/>
              </a:rPr>
              <a:t> itse haluaisi ammattikouluun? Onko </a:t>
            </a:r>
            <a:r>
              <a:rPr lang="fi-FI" sz="1200" b="1" i="0" u="none" strike="noStrike" cap="none" dirty="0" err="1">
                <a:solidFill>
                  <a:schemeClr val="dk1"/>
                </a:solidFill>
                <a:effectLst/>
                <a:latin typeface="Calibri"/>
                <a:ea typeface="Calibri"/>
                <a:cs typeface="Calibri"/>
                <a:sym typeface="Calibri"/>
              </a:rPr>
              <a:t>Nasimalla</a:t>
            </a:r>
            <a:r>
              <a:rPr lang="fi-FI" sz="1200" b="1" i="0" u="none" strike="noStrike" cap="none" dirty="0">
                <a:solidFill>
                  <a:schemeClr val="dk1"/>
                </a:solidFill>
                <a:effectLst/>
                <a:latin typeface="Calibri"/>
                <a:ea typeface="Calibri"/>
                <a:cs typeface="Calibri"/>
                <a:sym typeface="Calibri"/>
              </a:rPr>
              <a:t> oma aito halu mennä lukioon?</a:t>
            </a:r>
            <a:br>
              <a:rPr lang="fi-FI" sz="1200" b="1" i="0" u="none" strike="noStrike" cap="none" dirty="0">
                <a:solidFill>
                  <a:schemeClr val="dk1"/>
                </a:solidFill>
                <a:effectLst/>
                <a:latin typeface="Calibri"/>
                <a:ea typeface="Calibri"/>
                <a:cs typeface="Calibri"/>
                <a:sym typeface="Calibri"/>
              </a:rPr>
            </a:br>
            <a:endParaRPr lang="fi-FI" sz="1200" b="1" i="0" u="none" strike="noStrike" cap="none" dirty="0">
              <a:solidFill>
                <a:schemeClr val="dk1"/>
              </a:solidFill>
              <a:effectLst/>
              <a:latin typeface="Calibri"/>
              <a:ea typeface="Calibri"/>
              <a:cs typeface="Calibri"/>
              <a:sym typeface="Calibri"/>
            </a:endParaRPr>
          </a:p>
          <a:p>
            <a:pPr rtl="0"/>
            <a:r>
              <a:rPr lang="fi-FI" sz="1200" b="0" i="0" u="none" strike="noStrike" cap="none" dirty="0">
                <a:solidFill>
                  <a:schemeClr val="dk1"/>
                </a:solidFill>
                <a:effectLst/>
                <a:latin typeface="Calibri"/>
                <a:ea typeface="Calibri"/>
                <a:cs typeface="Calibri"/>
                <a:sym typeface="Calibri"/>
              </a:rPr>
              <a:t>b) Tero menee naimisiin. </a:t>
            </a:r>
          </a:p>
          <a:p>
            <a:pPr rtl="0">
              <a:buFont typeface="Arial" panose="020B0604020202020204" pitchFamily="34" charset="0"/>
              <a:buChar char="•"/>
            </a:pPr>
            <a:r>
              <a:rPr lang="fi-FI" sz="1200" b="1" i="0" u="none" strike="noStrike" cap="none" dirty="0">
                <a:solidFill>
                  <a:schemeClr val="dk1"/>
                </a:solidFill>
                <a:effectLst/>
                <a:latin typeface="Calibri"/>
                <a:ea typeface="Calibri"/>
                <a:cs typeface="Calibri"/>
                <a:sym typeface="Calibri"/>
              </a:rPr>
              <a:t>Meneekö Tero naimisiin, koska ympäristö painostaa? Paheksutaanko avoliittoa? Mitä Tero sisimmässään ajattelee avioliitosta ja elämänkumppanistaan?</a:t>
            </a:r>
            <a:br>
              <a:rPr lang="fi-FI" sz="1200" b="1" i="0" u="none" strike="noStrike" cap="none" dirty="0">
                <a:solidFill>
                  <a:schemeClr val="dk1"/>
                </a:solidFill>
                <a:effectLst/>
                <a:latin typeface="Calibri"/>
                <a:ea typeface="Calibri"/>
                <a:cs typeface="Calibri"/>
                <a:sym typeface="Calibri"/>
              </a:rPr>
            </a:br>
            <a:endParaRPr lang="fi-FI" sz="1200" b="1" i="0" u="none" strike="noStrike" cap="none" dirty="0">
              <a:solidFill>
                <a:schemeClr val="dk1"/>
              </a:solidFill>
              <a:effectLst/>
              <a:latin typeface="Calibri"/>
              <a:ea typeface="Calibri"/>
              <a:cs typeface="Calibri"/>
              <a:sym typeface="Calibri"/>
            </a:endParaRPr>
          </a:p>
          <a:p>
            <a:pPr rtl="0"/>
            <a:r>
              <a:rPr lang="fi-FI" sz="1200" b="0" i="0" u="none" strike="noStrike" cap="none" dirty="0">
                <a:solidFill>
                  <a:schemeClr val="dk1"/>
                </a:solidFill>
                <a:effectLst/>
                <a:latin typeface="Calibri"/>
                <a:ea typeface="Calibri"/>
                <a:cs typeface="Calibri"/>
                <a:sym typeface="Calibri"/>
              </a:rPr>
              <a:t>c) </a:t>
            </a:r>
            <a:r>
              <a:rPr lang="fi-FI" sz="1200" b="0" i="0" u="none" strike="noStrike" cap="none" dirty="0" err="1">
                <a:solidFill>
                  <a:schemeClr val="dk1"/>
                </a:solidFill>
                <a:effectLst/>
                <a:latin typeface="Calibri"/>
                <a:ea typeface="Calibri"/>
                <a:cs typeface="Calibri"/>
                <a:sym typeface="Calibri"/>
              </a:rPr>
              <a:t>Iikku</a:t>
            </a:r>
            <a:r>
              <a:rPr lang="fi-FI" sz="1200" b="0" i="0" u="none" strike="noStrike" cap="none" dirty="0">
                <a:solidFill>
                  <a:schemeClr val="dk1"/>
                </a:solidFill>
                <a:effectLst/>
                <a:latin typeface="Calibri"/>
                <a:ea typeface="Calibri"/>
                <a:cs typeface="Calibri"/>
                <a:sym typeface="Calibri"/>
              </a:rPr>
              <a:t> pitää vaatteita päällä koulussa, vaikka oikeasti haluaisi olla alasti. </a:t>
            </a:r>
          </a:p>
          <a:p>
            <a:pPr rtl="0">
              <a:buFont typeface="Arial" panose="020B0604020202020204" pitchFamily="34" charset="0"/>
              <a:buChar char="•"/>
            </a:pPr>
            <a:r>
              <a:rPr lang="fi-FI" sz="1200" b="1" i="0" u="none" strike="noStrike" cap="none" dirty="0">
                <a:solidFill>
                  <a:schemeClr val="dk1"/>
                </a:solidFill>
                <a:effectLst/>
                <a:latin typeface="Calibri"/>
                <a:ea typeface="Calibri"/>
                <a:cs typeface="Calibri"/>
                <a:sym typeface="Calibri"/>
              </a:rPr>
              <a:t>Vaatteiden käyttäminen voi olla </a:t>
            </a:r>
            <a:r>
              <a:rPr lang="fi-FI" sz="1200" b="1" i="0" u="none" strike="noStrike" cap="none" dirty="0" err="1">
                <a:solidFill>
                  <a:schemeClr val="dk1"/>
                </a:solidFill>
                <a:effectLst/>
                <a:latin typeface="Calibri"/>
                <a:ea typeface="Calibri"/>
                <a:cs typeface="Calibri"/>
                <a:sym typeface="Calibri"/>
              </a:rPr>
              <a:t>Iikun</a:t>
            </a:r>
            <a:r>
              <a:rPr lang="fi-FI" sz="1200" b="1" i="0" u="none" strike="noStrike" cap="none" dirty="0">
                <a:solidFill>
                  <a:schemeClr val="dk1"/>
                </a:solidFill>
                <a:effectLst/>
                <a:latin typeface="Calibri"/>
                <a:ea typeface="Calibri"/>
                <a:cs typeface="Calibri"/>
                <a:sym typeface="Calibri"/>
              </a:rPr>
              <a:t> oma vapaa valinta, jos hän ei piittaa muiden mielipiteistä, mutta haluaa yleisen edun vuoksi noudattaa sääntöjä. Toisaalta se voi olla sovinnaisuutta, jos hän ei uskalla toimia omien toiveittensa mukaan. Alastomuus on niin epäsovinnaista, että se haittaisi myös </a:t>
            </a:r>
            <a:r>
              <a:rPr lang="fi-FI" sz="1200" b="1" i="0" u="none" strike="noStrike" cap="none" dirty="0" err="1">
                <a:solidFill>
                  <a:schemeClr val="dk1"/>
                </a:solidFill>
                <a:effectLst/>
                <a:latin typeface="Calibri"/>
                <a:ea typeface="Calibri"/>
                <a:cs typeface="Calibri"/>
                <a:sym typeface="Calibri"/>
              </a:rPr>
              <a:t>Iikun</a:t>
            </a:r>
            <a:r>
              <a:rPr lang="fi-FI" sz="1200" b="1" i="0" u="none" strike="noStrike" cap="none" dirty="0">
                <a:solidFill>
                  <a:schemeClr val="dk1"/>
                </a:solidFill>
                <a:effectLst/>
                <a:latin typeface="Calibri"/>
                <a:ea typeface="Calibri"/>
                <a:cs typeface="Calibri"/>
                <a:sym typeface="Calibri"/>
              </a:rPr>
              <a:t> muita tavoitteita.</a:t>
            </a:r>
            <a:br>
              <a:rPr lang="fi-FI" sz="1200" b="1" i="0" u="none" strike="noStrike" cap="none" dirty="0">
                <a:solidFill>
                  <a:schemeClr val="dk1"/>
                </a:solidFill>
                <a:effectLst/>
                <a:latin typeface="Calibri"/>
                <a:ea typeface="Calibri"/>
                <a:cs typeface="Calibri"/>
                <a:sym typeface="Calibri"/>
              </a:rPr>
            </a:br>
            <a:endParaRPr lang="fi-FI" sz="1200" b="1" i="0" u="none" strike="noStrike" cap="none" dirty="0">
              <a:solidFill>
                <a:schemeClr val="dk1"/>
              </a:solidFill>
              <a:effectLst/>
              <a:latin typeface="Calibri"/>
              <a:ea typeface="Calibri"/>
              <a:cs typeface="Calibri"/>
              <a:sym typeface="Calibri"/>
            </a:endParaRPr>
          </a:p>
          <a:p>
            <a:pPr rtl="0"/>
            <a:r>
              <a:rPr lang="fi-FI" sz="1200" b="0" i="0" u="none" strike="noStrike" cap="none" dirty="0">
                <a:solidFill>
                  <a:schemeClr val="dk1"/>
                </a:solidFill>
                <a:effectLst/>
                <a:latin typeface="Calibri"/>
                <a:ea typeface="Calibri"/>
                <a:cs typeface="Calibri"/>
                <a:sym typeface="Calibri"/>
              </a:rPr>
              <a:t>d) Paavo leikkaa hiuksensa lyhyiksi täyttäessään 30 vuotta. </a:t>
            </a:r>
          </a:p>
          <a:p>
            <a:pPr rtl="0">
              <a:buFont typeface="Arial" panose="020B0604020202020204" pitchFamily="34" charset="0"/>
              <a:buChar char="•"/>
            </a:pPr>
            <a:r>
              <a:rPr lang="fi-FI" sz="1200" b="1" i="0" u="none" strike="noStrike" cap="none" dirty="0">
                <a:solidFill>
                  <a:schemeClr val="dk1"/>
                </a:solidFill>
                <a:effectLst/>
                <a:latin typeface="Calibri"/>
                <a:ea typeface="Calibri"/>
                <a:cs typeface="Calibri"/>
                <a:sym typeface="Calibri"/>
              </a:rPr>
              <a:t>Leikkaako Paavo hiukset, koska ajattelee, että yli kolmekymppistä katsotaan kummeksuen, jos hänellä on pitkät hiukset, vai katsooko Paavo, että lyhyemmät hiukset sopivat hänelle paremmin?</a:t>
            </a:r>
          </a:p>
        </p:txBody>
      </p:sp>
      <p:sp>
        <p:nvSpPr>
          <p:cNvPr id="90" name="Google Shape;90;p2: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8639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9_Mukautettu asettelu">
  <p:cSld name="9_Mukautettu asettelu">
    <p:bg>
      <p:bgPr>
        <a:solidFill>
          <a:schemeClr val="dk2"/>
        </a:solid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1676400" y="5766899"/>
            <a:ext cx="21031199" cy="265112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9600"/>
              <a:buFont typeface="Calibri"/>
              <a:buNone/>
              <a:defRPr sz="9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1676400" y="1771745"/>
            <a:ext cx="21031199" cy="108490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2000"/>
              </a:spcBef>
              <a:spcAft>
                <a:spcPts val="0"/>
              </a:spcAft>
              <a:buClr>
                <a:schemeClr val="lt1"/>
              </a:buClr>
              <a:buSzPts val="6600"/>
              <a:buFont typeface="Calibri"/>
              <a:buNone/>
              <a:defRPr sz="6600" b="1">
                <a:solidFill>
                  <a:schemeClr val="lt1"/>
                </a:solidFill>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17" name="Google Shape;17;p2"/>
          <p:cNvSpPr txBox="1">
            <a:spLocks noGrp="1"/>
          </p:cNvSpPr>
          <p:nvPr>
            <p:ph type="body" idx="2"/>
          </p:nvPr>
        </p:nvSpPr>
        <p:spPr>
          <a:xfrm>
            <a:off x="1676400" y="2856646"/>
            <a:ext cx="21031199" cy="108490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2000"/>
              </a:spcBef>
              <a:spcAft>
                <a:spcPts val="0"/>
              </a:spcAft>
              <a:buClr>
                <a:schemeClr val="lt1"/>
              </a:buClr>
              <a:buSzPts val="4800"/>
              <a:buFont typeface="Calibri"/>
              <a:buNone/>
              <a:defRPr sz="4800">
                <a:solidFill>
                  <a:schemeClr val="lt1"/>
                </a:solidFill>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18" name="Google Shape;18;p2"/>
          <p:cNvPicPr preferRelativeResize="0"/>
          <p:nvPr/>
        </p:nvPicPr>
        <p:blipFill rotWithShape="1">
          <a:blip r:embed="rId2">
            <a:alphaModFix/>
          </a:blip>
          <a:srcRect/>
          <a:stretch/>
        </p:blipFill>
        <p:spPr>
          <a:xfrm>
            <a:off x="1204454" y="11772077"/>
            <a:ext cx="1804218" cy="9932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Mukautettu asettelu">
  <p:cSld name="7_Mukautettu asettelu">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2" name="Google Shape;22;p3"/>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575757"/>
                </a:solidFill>
                <a:latin typeface="Calibri"/>
                <a:ea typeface="Calibri"/>
                <a:cs typeface="Calibri"/>
                <a:sym typeface="Calibri"/>
              </a:defRPr>
            </a:lvl1pPr>
            <a:lvl2pPr marL="0" lvl="1" indent="0" algn="r">
              <a:spcBef>
                <a:spcPts val="0"/>
              </a:spcBef>
              <a:buNone/>
              <a:defRPr sz="2400" b="0" i="0" u="none" strike="noStrike" cap="none">
                <a:solidFill>
                  <a:srgbClr val="575757"/>
                </a:solidFill>
                <a:latin typeface="Calibri"/>
                <a:ea typeface="Calibri"/>
                <a:cs typeface="Calibri"/>
                <a:sym typeface="Calibri"/>
              </a:defRPr>
            </a:lvl2pPr>
            <a:lvl3pPr marL="0" lvl="2" indent="0" algn="r">
              <a:spcBef>
                <a:spcPts val="0"/>
              </a:spcBef>
              <a:buNone/>
              <a:defRPr sz="2400" b="0" i="0" u="none" strike="noStrike" cap="none">
                <a:solidFill>
                  <a:srgbClr val="575757"/>
                </a:solidFill>
                <a:latin typeface="Calibri"/>
                <a:ea typeface="Calibri"/>
                <a:cs typeface="Calibri"/>
                <a:sym typeface="Calibri"/>
              </a:defRPr>
            </a:lvl3pPr>
            <a:lvl4pPr marL="0" lvl="3" indent="0" algn="r">
              <a:spcBef>
                <a:spcPts val="0"/>
              </a:spcBef>
              <a:buNone/>
              <a:defRPr sz="2400" b="0" i="0" u="none" strike="noStrike" cap="none">
                <a:solidFill>
                  <a:srgbClr val="575757"/>
                </a:solidFill>
                <a:latin typeface="Calibri"/>
                <a:ea typeface="Calibri"/>
                <a:cs typeface="Calibri"/>
                <a:sym typeface="Calibri"/>
              </a:defRPr>
            </a:lvl4pPr>
            <a:lvl5pPr marL="0" lvl="4" indent="0" algn="r">
              <a:spcBef>
                <a:spcPts val="0"/>
              </a:spcBef>
              <a:buNone/>
              <a:defRPr sz="2400" b="0" i="0" u="none" strike="noStrike" cap="none">
                <a:solidFill>
                  <a:srgbClr val="575757"/>
                </a:solidFill>
                <a:latin typeface="Calibri"/>
                <a:ea typeface="Calibri"/>
                <a:cs typeface="Calibri"/>
                <a:sym typeface="Calibri"/>
              </a:defRPr>
            </a:lvl5pPr>
            <a:lvl6pPr marL="0" lvl="5" indent="0" algn="r">
              <a:spcBef>
                <a:spcPts val="0"/>
              </a:spcBef>
              <a:buNone/>
              <a:defRPr sz="2400" b="0" i="0" u="none" strike="noStrike" cap="none">
                <a:solidFill>
                  <a:srgbClr val="575757"/>
                </a:solidFill>
                <a:latin typeface="Calibri"/>
                <a:ea typeface="Calibri"/>
                <a:cs typeface="Calibri"/>
                <a:sym typeface="Calibri"/>
              </a:defRPr>
            </a:lvl6pPr>
            <a:lvl7pPr marL="0" lvl="6" indent="0" algn="r">
              <a:spcBef>
                <a:spcPts val="0"/>
              </a:spcBef>
              <a:buNone/>
              <a:defRPr sz="2400" b="0" i="0" u="none" strike="noStrike" cap="none">
                <a:solidFill>
                  <a:srgbClr val="575757"/>
                </a:solidFill>
                <a:latin typeface="Calibri"/>
                <a:ea typeface="Calibri"/>
                <a:cs typeface="Calibri"/>
                <a:sym typeface="Calibri"/>
              </a:defRPr>
            </a:lvl7pPr>
            <a:lvl8pPr marL="0" lvl="7" indent="0" algn="r">
              <a:spcBef>
                <a:spcPts val="0"/>
              </a:spcBef>
              <a:buNone/>
              <a:defRPr sz="2400" b="0" i="0" u="none" strike="noStrike" cap="none">
                <a:solidFill>
                  <a:srgbClr val="575757"/>
                </a:solidFill>
                <a:latin typeface="Calibri"/>
                <a:ea typeface="Calibri"/>
                <a:cs typeface="Calibri"/>
                <a:sym typeface="Calibri"/>
              </a:defRPr>
            </a:lvl8pPr>
            <a:lvl9pPr marL="0" lvl="8" indent="0" algn="r">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23" name="Google Shape;23;p3"/>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8_Image Half Full">
  <p:cSld name="18_Image Half Full">
    <p:spTree>
      <p:nvGrpSpPr>
        <p:cNvPr id="1" name="Shape 35"/>
        <p:cNvGrpSpPr/>
        <p:nvPr/>
      </p:nvGrpSpPr>
      <p:grpSpPr>
        <a:xfrm>
          <a:off x="0" y="0"/>
          <a:ext cx="0" cy="0"/>
          <a:chOff x="0" y="0"/>
          <a:chExt cx="0" cy="0"/>
        </a:xfrm>
      </p:grpSpPr>
      <p:sp>
        <p:nvSpPr>
          <p:cNvPr id="36" name="Google Shape;36;p5"/>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0" u="none" strike="noStrike" cap="none">
              <a:solidFill>
                <a:schemeClr val="lt1"/>
              </a:solidFill>
              <a:latin typeface="Calibri"/>
              <a:ea typeface="Calibri"/>
              <a:cs typeface="Calibri"/>
              <a:sym typeface="Calibri"/>
            </a:endParaRPr>
          </a:p>
        </p:txBody>
      </p:sp>
      <p:sp>
        <p:nvSpPr>
          <p:cNvPr id="37" name="Google Shape;37;p5"/>
          <p:cNvSpPr txBox="1">
            <a:spLocks noGrp="1"/>
          </p:cNvSpPr>
          <p:nvPr>
            <p:ph type="body" idx="1"/>
          </p:nvPr>
        </p:nvSpPr>
        <p:spPr>
          <a:xfrm>
            <a:off x="1621943" y="3160738"/>
            <a:ext cx="10942861" cy="83998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5400"/>
              <a:buFont typeface="Calibri"/>
              <a:buNone/>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8" name="Google Shape;38;p5"/>
          <p:cNvSpPr>
            <a:spLocks noGrp="1"/>
          </p:cNvSpPr>
          <p:nvPr>
            <p:ph type="pic" idx="2"/>
          </p:nvPr>
        </p:nvSpPr>
        <p:spPr>
          <a:xfrm>
            <a:off x="13460186" y="0"/>
            <a:ext cx="10923814" cy="13716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17624213"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8F8F8F"/>
                </a:solidFill>
                <a:latin typeface="Calibri"/>
                <a:ea typeface="Calibri"/>
                <a:cs typeface="Calibri"/>
                <a:sym typeface="Calibri"/>
              </a:defRPr>
            </a:lvl1pPr>
            <a:lvl2pPr marL="0" lvl="1" indent="0" algn="r">
              <a:spcBef>
                <a:spcPts val="0"/>
              </a:spcBef>
              <a:buNone/>
              <a:defRPr sz="2400" b="0" i="0" u="none" strike="noStrike" cap="none">
                <a:solidFill>
                  <a:srgbClr val="8F8F8F"/>
                </a:solidFill>
                <a:latin typeface="Calibri"/>
                <a:ea typeface="Calibri"/>
                <a:cs typeface="Calibri"/>
                <a:sym typeface="Calibri"/>
              </a:defRPr>
            </a:lvl2pPr>
            <a:lvl3pPr marL="0" lvl="2" indent="0" algn="r">
              <a:spcBef>
                <a:spcPts val="0"/>
              </a:spcBef>
              <a:buNone/>
              <a:defRPr sz="2400" b="0" i="0" u="none" strike="noStrike" cap="none">
                <a:solidFill>
                  <a:srgbClr val="8F8F8F"/>
                </a:solidFill>
                <a:latin typeface="Calibri"/>
                <a:ea typeface="Calibri"/>
                <a:cs typeface="Calibri"/>
                <a:sym typeface="Calibri"/>
              </a:defRPr>
            </a:lvl3pPr>
            <a:lvl4pPr marL="0" lvl="3" indent="0" algn="r">
              <a:spcBef>
                <a:spcPts val="0"/>
              </a:spcBef>
              <a:buNone/>
              <a:defRPr sz="2400" b="0" i="0" u="none" strike="noStrike" cap="none">
                <a:solidFill>
                  <a:srgbClr val="8F8F8F"/>
                </a:solidFill>
                <a:latin typeface="Calibri"/>
                <a:ea typeface="Calibri"/>
                <a:cs typeface="Calibri"/>
                <a:sym typeface="Calibri"/>
              </a:defRPr>
            </a:lvl4pPr>
            <a:lvl5pPr marL="0" lvl="4" indent="0" algn="r">
              <a:spcBef>
                <a:spcPts val="0"/>
              </a:spcBef>
              <a:buNone/>
              <a:defRPr sz="2400" b="0" i="0" u="none" strike="noStrike" cap="none">
                <a:solidFill>
                  <a:srgbClr val="8F8F8F"/>
                </a:solidFill>
                <a:latin typeface="Calibri"/>
                <a:ea typeface="Calibri"/>
                <a:cs typeface="Calibri"/>
                <a:sym typeface="Calibri"/>
              </a:defRPr>
            </a:lvl5pPr>
            <a:lvl6pPr marL="0" lvl="5" indent="0" algn="r">
              <a:spcBef>
                <a:spcPts val="0"/>
              </a:spcBef>
              <a:buNone/>
              <a:defRPr sz="2400" b="0" i="0" u="none" strike="noStrike" cap="none">
                <a:solidFill>
                  <a:srgbClr val="8F8F8F"/>
                </a:solidFill>
                <a:latin typeface="Calibri"/>
                <a:ea typeface="Calibri"/>
                <a:cs typeface="Calibri"/>
                <a:sym typeface="Calibri"/>
              </a:defRPr>
            </a:lvl6pPr>
            <a:lvl7pPr marL="0" lvl="6" indent="0" algn="r">
              <a:spcBef>
                <a:spcPts val="0"/>
              </a:spcBef>
              <a:buNone/>
              <a:defRPr sz="2400" b="0" i="0" u="none" strike="noStrike" cap="none">
                <a:solidFill>
                  <a:srgbClr val="8F8F8F"/>
                </a:solidFill>
                <a:latin typeface="Calibri"/>
                <a:ea typeface="Calibri"/>
                <a:cs typeface="Calibri"/>
                <a:sym typeface="Calibri"/>
              </a:defRPr>
            </a:lvl7pPr>
            <a:lvl8pPr marL="0" lvl="7" indent="0" algn="r">
              <a:spcBef>
                <a:spcPts val="0"/>
              </a:spcBef>
              <a:buNone/>
              <a:defRPr sz="2400" b="0" i="0" u="none" strike="noStrike" cap="none">
                <a:solidFill>
                  <a:srgbClr val="8F8F8F"/>
                </a:solidFill>
                <a:latin typeface="Calibri"/>
                <a:ea typeface="Calibri"/>
                <a:cs typeface="Calibri"/>
                <a:sym typeface="Calibri"/>
              </a:defRPr>
            </a:lvl8pPr>
            <a:lvl9pPr marL="0" lvl="8" indent="0" algn="r">
              <a:spcBef>
                <a:spcPts val="0"/>
              </a:spcBef>
              <a:buNone/>
              <a:defRPr sz="2400" b="0" i="0" u="none" strike="noStrike" cap="none">
                <a:solidFill>
                  <a:srgbClr val="8F8F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40" name="Google Shape;40;p5"/>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title"/>
          </p:nvPr>
        </p:nvSpPr>
        <p:spPr>
          <a:xfrm>
            <a:off x="1621944" y="730251"/>
            <a:ext cx="10997318" cy="21301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Image Half Full">
  <p:cSld name="4_Image Half Full">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1649187" y="730250"/>
            <a:ext cx="21463873" cy="16210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0" u="none" strike="noStrike" cap="none">
              <a:solidFill>
                <a:schemeClr val="lt1"/>
              </a:solidFill>
              <a:latin typeface="Calibri"/>
              <a:ea typeface="Calibri"/>
              <a:cs typeface="Calibri"/>
              <a:sym typeface="Calibri"/>
            </a:endParaRPr>
          </a:p>
        </p:txBody>
      </p:sp>
      <p:sp>
        <p:nvSpPr>
          <p:cNvPr id="45" name="Google Shape;45;p6"/>
          <p:cNvSpPr/>
          <p:nvPr/>
        </p:nvSpPr>
        <p:spPr>
          <a:xfrm>
            <a:off x="8404703" y="4080086"/>
            <a:ext cx="3941487" cy="696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024">
              <a:solidFill>
                <a:schemeClr val="dk1"/>
              </a:solidFill>
              <a:latin typeface="Calibri"/>
              <a:ea typeface="Calibri"/>
              <a:cs typeface="Calibri"/>
              <a:sym typeface="Calibri"/>
            </a:endParaRPr>
          </a:p>
        </p:txBody>
      </p:sp>
      <p:sp>
        <p:nvSpPr>
          <p:cNvPr id="46" name="Google Shape;46;p6"/>
          <p:cNvSpPr txBox="1">
            <a:spLocks noGrp="1"/>
          </p:cNvSpPr>
          <p:nvPr>
            <p:ph type="body" idx="1"/>
          </p:nvPr>
        </p:nvSpPr>
        <p:spPr>
          <a:xfrm>
            <a:off x="1676400" y="3061052"/>
            <a:ext cx="10069463" cy="83372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7" name="Google Shape;47;p6"/>
          <p:cNvSpPr txBox="1">
            <a:spLocks noGrp="1"/>
          </p:cNvSpPr>
          <p:nvPr>
            <p:ph type="body" idx="2"/>
          </p:nvPr>
        </p:nvSpPr>
        <p:spPr>
          <a:xfrm>
            <a:off x="13041150" y="3061052"/>
            <a:ext cx="10069463" cy="83372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8" name="Google Shape;48;p6"/>
          <p:cNvSpPr txBox="1">
            <a:spLocks noGrp="1"/>
          </p:cNvSpPr>
          <p:nvPr>
            <p:ph type="sldNum" idx="12"/>
          </p:nvPr>
        </p:nvSpPr>
        <p:spPr>
          <a:xfrm>
            <a:off x="17624213" y="12255499"/>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575757"/>
                </a:solidFill>
                <a:latin typeface="Calibri"/>
                <a:ea typeface="Calibri"/>
                <a:cs typeface="Calibri"/>
                <a:sym typeface="Calibri"/>
              </a:defRPr>
            </a:lvl1pPr>
            <a:lvl2pPr marL="0" lvl="1" indent="0" algn="r">
              <a:spcBef>
                <a:spcPts val="0"/>
              </a:spcBef>
              <a:buNone/>
              <a:defRPr sz="2400" b="0" i="0" u="none" strike="noStrike" cap="none">
                <a:solidFill>
                  <a:srgbClr val="575757"/>
                </a:solidFill>
                <a:latin typeface="Calibri"/>
                <a:ea typeface="Calibri"/>
                <a:cs typeface="Calibri"/>
                <a:sym typeface="Calibri"/>
              </a:defRPr>
            </a:lvl2pPr>
            <a:lvl3pPr marL="0" lvl="2" indent="0" algn="r">
              <a:spcBef>
                <a:spcPts val="0"/>
              </a:spcBef>
              <a:buNone/>
              <a:defRPr sz="2400" b="0" i="0" u="none" strike="noStrike" cap="none">
                <a:solidFill>
                  <a:srgbClr val="575757"/>
                </a:solidFill>
                <a:latin typeface="Calibri"/>
                <a:ea typeface="Calibri"/>
                <a:cs typeface="Calibri"/>
                <a:sym typeface="Calibri"/>
              </a:defRPr>
            </a:lvl3pPr>
            <a:lvl4pPr marL="0" lvl="3" indent="0" algn="r">
              <a:spcBef>
                <a:spcPts val="0"/>
              </a:spcBef>
              <a:buNone/>
              <a:defRPr sz="2400" b="0" i="0" u="none" strike="noStrike" cap="none">
                <a:solidFill>
                  <a:srgbClr val="575757"/>
                </a:solidFill>
                <a:latin typeface="Calibri"/>
                <a:ea typeface="Calibri"/>
                <a:cs typeface="Calibri"/>
                <a:sym typeface="Calibri"/>
              </a:defRPr>
            </a:lvl4pPr>
            <a:lvl5pPr marL="0" lvl="4" indent="0" algn="r">
              <a:spcBef>
                <a:spcPts val="0"/>
              </a:spcBef>
              <a:buNone/>
              <a:defRPr sz="2400" b="0" i="0" u="none" strike="noStrike" cap="none">
                <a:solidFill>
                  <a:srgbClr val="575757"/>
                </a:solidFill>
                <a:latin typeface="Calibri"/>
                <a:ea typeface="Calibri"/>
                <a:cs typeface="Calibri"/>
                <a:sym typeface="Calibri"/>
              </a:defRPr>
            </a:lvl5pPr>
            <a:lvl6pPr marL="0" lvl="5" indent="0" algn="r">
              <a:spcBef>
                <a:spcPts val="0"/>
              </a:spcBef>
              <a:buNone/>
              <a:defRPr sz="2400" b="0" i="0" u="none" strike="noStrike" cap="none">
                <a:solidFill>
                  <a:srgbClr val="575757"/>
                </a:solidFill>
                <a:latin typeface="Calibri"/>
                <a:ea typeface="Calibri"/>
                <a:cs typeface="Calibri"/>
                <a:sym typeface="Calibri"/>
              </a:defRPr>
            </a:lvl6pPr>
            <a:lvl7pPr marL="0" lvl="6" indent="0" algn="r">
              <a:spcBef>
                <a:spcPts val="0"/>
              </a:spcBef>
              <a:buNone/>
              <a:defRPr sz="2400" b="0" i="0" u="none" strike="noStrike" cap="none">
                <a:solidFill>
                  <a:srgbClr val="575757"/>
                </a:solidFill>
                <a:latin typeface="Calibri"/>
                <a:ea typeface="Calibri"/>
                <a:cs typeface="Calibri"/>
                <a:sym typeface="Calibri"/>
              </a:defRPr>
            </a:lvl7pPr>
            <a:lvl8pPr marL="0" lvl="7" indent="0" algn="r">
              <a:spcBef>
                <a:spcPts val="0"/>
              </a:spcBef>
              <a:buNone/>
              <a:defRPr sz="2400" b="0" i="0" u="none" strike="noStrike" cap="none">
                <a:solidFill>
                  <a:srgbClr val="575757"/>
                </a:solidFill>
                <a:latin typeface="Calibri"/>
                <a:ea typeface="Calibri"/>
                <a:cs typeface="Calibri"/>
                <a:sym typeface="Calibri"/>
              </a:defRPr>
            </a:lvl8pPr>
            <a:lvl9pPr marL="0" lvl="8" indent="0" algn="r">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49" name="Google Shape;49;p6"/>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Image Half Full">
  <p:cSld name="8_Image Half Full">
    <p:spTree>
      <p:nvGrpSpPr>
        <p:cNvPr id="1" name="Shape 50"/>
        <p:cNvGrpSpPr/>
        <p:nvPr/>
      </p:nvGrpSpPr>
      <p:grpSpPr>
        <a:xfrm>
          <a:off x="0" y="0"/>
          <a:ext cx="0" cy="0"/>
          <a:chOff x="0" y="0"/>
          <a:chExt cx="0" cy="0"/>
        </a:xfrm>
      </p:grpSpPr>
      <p:sp>
        <p:nvSpPr>
          <p:cNvPr id="51" name="Google Shape;51;p7"/>
          <p:cNvSpPr>
            <a:spLocks noGrp="1"/>
          </p:cNvSpPr>
          <p:nvPr>
            <p:ph type="pic" idx="2"/>
          </p:nvPr>
        </p:nvSpPr>
        <p:spPr>
          <a:xfrm>
            <a:off x="1" y="0"/>
            <a:ext cx="10923814" cy="13716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title"/>
          </p:nvPr>
        </p:nvSpPr>
        <p:spPr>
          <a:xfrm>
            <a:off x="11381014" y="730250"/>
            <a:ext cx="11732046" cy="218311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54" name="Google Shape;54;p7"/>
          <p:cNvSpPr txBox="1">
            <a:spLocks noGrp="1"/>
          </p:cNvSpPr>
          <p:nvPr>
            <p:ph type="body" idx="1"/>
          </p:nvPr>
        </p:nvSpPr>
        <p:spPr>
          <a:xfrm>
            <a:off x="11381015" y="3536295"/>
            <a:ext cx="11732048" cy="869100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5400"/>
              <a:buFont typeface="Calibri"/>
              <a:buNone/>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55" name="Google Shape;55;p7"/>
          <p:cNvSpPr txBox="1">
            <a:spLocks noGrp="1"/>
          </p:cNvSpPr>
          <p:nvPr>
            <p:ph type="sldNum" idx="12"/>
          </p:nvPr>
        </p:nvSpPr>
        <p:spPr>
          <a:xfrm>
            <a:off x="17624213" y="12321661"/>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56" name="Google Shape;56;p7"/>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4_Image Half Full">
  <p:cSld name="14_Image Half Full">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832756" y="493828"/>
            <a:ext cx="22789244"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8"/>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60" name="Google Shape;60;p8"/>
          <p:cNvSpPr txBox="1">
            <a:spLocks noGrp="1"/>
          </p:cNvSpPr>
          <p:nvPr>
            <p:ph type="body" idx="1"/>
          </p:nvPr>
        </p:nvSpPr>
        <p:spPr>
          <a:xfrm>
            <a:off x="826867"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1" name="Google Shape;61;p8"/>
          <p:cNvSpPr>
            <a:spLocks noGrp="1"/>
          </p:cNvSpPr>
          <p:nvPr>
            <p:ph type="pic" idx="2"/>
          </p:nvPr>
        </p:nvSpPr>
        <p:spPr>
          <a:xfrm>
            <a:off x="827319" y="2680426"/>
            <a:ext cx="5231176" cy="47498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62" name="Google Shape;62;p8"/>
          <p:cNvSpPr txBox="1">
            <a:spLocks noGrp="1"/>
          </p:cNvSpPr>
          <p:nvPr>
            <p:ph type="body" idx="3"/>
          </p:nvPr>
        </p:nvSpPr>
        <p:spPr>
          <a:xfrm>
            <a:off x="6652041"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3" name="Google Shape;63;p8"/>
          <p:cNvSpPr>
            <a:spLocks noGrp="1"/>
          </p:cNvSpPr>
          <p:nvPr>
            <p:ph type="pic" idx="4"/>
          </p:nvPr>
        </p:nvSpPr>
        <p:spPr>
          <a:xfrm>
            <a:off x="6652493" y="2680426"/>
            <a:ext cx="5231176" cy="47498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64" name="Google Shape;64;p8"/>
          <p:cNvSpPr txBox="1">
            <a:spLocks noGrp="1"/>
          </p:cNvSpPr>
          <p:nvPr>
            <p:ph type="body" idx="5"/>
          </p:nvPr>
        </p:nvSpPr>
        <p:spPr>
          <a:xfrm>
            <a:off x="12511727"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5" name="Google Shape;65;p8"/>
          <p:cNvSpPr>
            <a:spLocks noGrp="1"/>
          </p:cNvSpPr>
          <p:nvPr>
            <p:ph type="pic" idx="6"/>
          </p:nvPr>
        </p:nvSpPr>
        <p:spPr>
          <a:xfrm>
            <a:off x="12512179" y="2680426"/>
            <a:ext cx="5231176" cy="47498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66" name="Google Shape;66;p8"/>
          <p:cNvSpPr txBox="1">
            <a:spLocks noGrp="1"/>
          </p:cNvSpPr>
          <p:nvPr>
            <p:ph type="body" idx="7"/>
          </p:nvPr>
        </p:nvSpPr>
        <p:spPr>
          <a:xfrm>
            <a:off x="18390370"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7" name="Google Shape;67;p8"/>
          <p:cNvSpPr>
            <a:spLocks noGrp="1"/>
          </p:cNvSpPr>
          <p:nvPr>
            <p:ph type="pic" idx="8"/>
          </p:nvPr>
        </p:nvSpPr>
        <p:spPr>
          <a:xfrm>
            <a:off x="18390823" y="2680426"/>
            <a:ext cx="5231176" cy="47498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68" name="Google Shape;68;p8"/>
          <p:cNvSpPr txBox="1">
            <a:spLocks noGrp="1"/>
          </p:cNvSpPr>
          <p:nvPr>
            <p:ph type="sldNum" idx="12"/>
          </p:nvPr>
        </p:nvSpPr>
        <p:spPr>
          <a:xfrm>
            <a:off x="18076984"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69" name="Google Shape;69;p8"/>
          <p:cNvSpPr txBox="1">
            <a:spLocks noGrp="1"/>
          </p:cNvSpPr>
          <p:nvPr>
            <p:ph type="ftr" idx="11"/>
          </p:nvPr>
        </p:nvSpPr>
        <p:spPr>
          <a:xfrm>
            <a:off x="820615"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2_Image Half Full">
  <p:cSld name="22_Image Half Full">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832756" y="493828"/>
            <a:ext cx="22789244"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9"/>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73" name="Google Shape;73;p9"/>
          <p:cNvSpPr txBox="1">
            <a:spLocks noGrp="1"/>
          </p:cNvSpPr>
          <p:nvPr>
            <p:ph type="body" idx="1"/>
          </p:nvPr>
        </p:nvSpPr>
        <p:spPr>
          <a:xfrm>
            <a:off x="772971" y="4437888"/>
            <a:ext cx="10959888" cy="65857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4" name="Google Shape;74;p9"/>
          <p:cNvSpPr txBox="1">
            <a:spLocks noGrp="1"/>
          </p:cNvSpPr>
          <p:nvPr>
            <p:ph type="body" idx="2"/>
          </p:nvPr>
        </p:nvSpPr>
        <p:spPr>
          <a:xfrm>
            <a:off x="12595591" y="4463288"/>
            <a:ext cx="10959888" cy="65857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5" name="Google Shape;75;p9"/>
          <p:cNvSpPr txBox="1">
            <a:spLocks noGrp="1"/>
          </p:cNvSpPr>
          <p:nvPr>
            <p:ph type="body" idx="3"/>
          </p:nvPr>
        </p:nvSpPr>
        <p:spPr>
          <a:xfrm>
            <a:off x="772920" y="3184914"/>
            <a:ext cx="10960608" cy="99763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2000"/>
              </a:spcBef>
              <a:spcAft>
                <a:spcPts val="0"/>
              </a:spcAft>
              <a:buClr>
                <a:srgbClr val="575757"/>
              </a:buClr>
              <a:buSzPts val="4800"/>
              <a:buFont typeface="Calibri"/>
              <a:buNone/>
              <a:defRPr sz="4800" b="1">
                <a:solidFill>
                  <a:srgbClr val="575757"/>
                </a:solidFil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6" name="Google Shape;76;p9"/>
          <p:cNvSpPr txBox="1">
            <a:spLocks noGrp="1"/>
          </p:cNvSpPr>
          <p:nvPr>
            <p:ph type="body" idx="4"/>
          </p:nvPr>
        </p:nvSpPr>
        <p:spPr>
          <a:xfrm>
            <a:off x="12590711" y="3221626"/>
            <a:ext cx="11020318" cy="99763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2000"/>
              </a:spcBef>
              <a:spcAft>
                <a:spcPts val="0"/>
              </a:spcAft>
              <a:buClr>
                <a:srgbClr val="575757"/>
              </a:buClr>
              <a:buSzPts val="4800"/>
              <a:buFont typeface="Calibri"/>
              <a:buNone/>
              <a:defRPr sz="4800" b="1">
                <a:solidFill>
                  <a:srgbClr val="575757"/>
                </a:solidFil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cxnSp>
        <p:nvCxnSpPr>
          <p:cNvPr id="77" name="Google Shape;77;p9"/>
          <p:cNvCxnSpPr/>
          <p:nvPr/>
        </p:nvCxnSpPr>
        <p:spPr>
          <a:xfrm>
            <a:off x="768588" y="4204109"/>
            <a:ext cx="10964271" cy="0"/>
          </a:xfrm>
          <a:prstGeom prst="straightConnector1">
            <a:avLst/>
          </a:prstGeom>
          <a:noFill/>
          <a:ln w="88900" cap="flat" cmpd="sng">
            <a:solidFill>
              <a:srgbClr val="575757"/>
            </a:solidFill>
            <a:prstDash val="solid"/>
            <a:miter lim="800000"/>
            <a:headEnd type="none" w="sm" len="sm"/>
            <a:tailEnd type="none" w="sm" len="sm"/>
          </a:ln>
        </p:spPr>
      </p:cxnSp>
      <p:cxnSp>
        <p:nvCxnSpPr>
          <p:cNvPr id="78" name="Google Shape;78;p9"/>
          <p:cNvCxnSpPr/>
          <p:nvPr/>
        </p:nvCxnSpPr>
        <p:spPr>
          <a:xfrm>
            <a:off x="12591208" y="4204109"/>
            <a:ext cx="10964271" cy="0"/>
          </a:xfrm>
          <a:prstGeom prst="straightConnector1">
            <a:avLst/>
          </a:prstGeom>
          <a:noFill/>
          <a:ln w="88900" cap="flat" cmpd="sng">
            <a:solidFill>
              <a:srgbClr val="575757"/>
            </a:solidFill>
            <a:prstDash val="solid"/>
            <a:miter lim="800000"/>
            <a:headEnd type="none" w="sm" len="sm"/>
            <a:tailEnd type="none" w="sm" len="sm"/>
          </a:ln>
        </p:spPr>
      </p:cxnSp>
      <p:sp>
        <p:nvSpPr>
          <p:cNvPr id="79" name="Google Shape;79;p9"/>
          <p:cNvSpPr txBox="1">
            <a:spLocks noGrp="1"/>
          </p:cNvSpPr>
          <p:nvPr>
            <p:ph type="sldNum" idx="12"/>
          </p:nvPr>
        </p:nvSpPr>
        <p:spPr>
          <a:xfrm>
            <a:off x="18076984"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80" name="Google Shape;80;p9"/>
          <p:cNvSpPr txBox="1">
            <a:spLocks noGrp="1"/>
          </p:cNvSpPr>
          <p:nvPr>
            <p:ph type="ftr" idx="11"/>
          </p:nvPr>
        </p:nvSpPr>
        <p:spPr>
          <a:xfrm>
            <a:off x="832756"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575757"/>
              </a:buClr>
              <a:buSzPts val="8800"/>
              <a:buFont typeface="Calibri"/>
              <a:buNone/>
              <a:defRPr sz="8800" b="0" i="0" u="none" strike="noStrike" cap="none">
                <a:solidFill>
                  <a:srgbClr val="575757"/>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676400" y="3651250"/>
            <a:ext cx="21031199" cy="81407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8000"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17275656" y="12255499"/>
            <a:ext cx="5486400" cy="730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2400" b="0" i="0" u="none" strike="noStrike" cap="none">
                <a:solidFill>
                  <a:srgbClr val="575757"/>
                </a:solidFill>
                <a:latin typeface="Calibri"/>
                <a:ea typeface="Calibri"/>
                <a:cs typeface="Calibri"/>
                <a:sym typeface="Calibri"/>
              </a:defRPr>
            </a:lvl1pPr>
            <a:lvl2pPr marL="0" marR="0" lvl="1" indent="0" algn="r" rtl="0">
              <a:spcBef>
                <a:spcPts val="0"/>
              </a:spcBef>
              <a:buNone/>
              <a:defRPr sz="2400" b="0" i="0" u="none" strike="noStrike" cap="none">
                <a:solidFill>
                  <a:srgbClr val="575757"/>
                </a:solidFill>
                <a:latin typeface="Calibri"/>
                <a:ea typeface="Calibri"/>
                <a:cs typeface="Calibri"/>
                <a:sym typeface="Calibri"/>
              </a:defRPr>
            </a:lvl2pPr>
            <a:lvl3pPr marL="0" marR="0" lvl="2" indent="0" algn="r" rtl="0">
              <a:spcBef>
                <a:spcPts val="0"/>
              </a:spcBef>
              <a:buNone/>
              <a:defRPr sz="2400" b="0" i="0" u="none" strike="noStrike" cap="none">
                <a:solidFill>
                  <a:srgbClr val="575757"/>
                </a:solidFill>
                <a:latin typeface="Calibri"/>
                <a:ea typeface="Calibri"/>
                <a:cs typeface="Calibri"/>
                <a:sym typeface="Calibri"/>
              </a:defRPr>
            </a:lvl3pPr>
            <a:lvl4pPr marL="0" marR="0" lvl="3" indent="0" algn="r" rtl="0">
              <a:spcBef>
                <a:spcPts val="0"/>
              </a:spcBef>
              <a:buNone/>
              <a:defRPr sz="2400" b="0" i="0" u="none" strike="noStrike" cap="none">
                <a:solidFill>
                  <a:srgbClr val="575757"/>
                </a:solidFill>
                <a:latin typeface="Calibri"/>
                <a:ea typeface="Calibri"/>
                <a:cs typeface="Calibri"/>
                <a:sym typeface="Calibri"/>
              </a:defRPr>
            </a:lvl4pPr>
            <a:lvl5pPr marL="0" marR="0" lvl="4" indent="0" algn="r" rtl="0">
              <a:spcBef>
                <a:spcPts val="0"/>
              </a:spcBef>
              <a:buNone/>
              <a:defRPr sz="2400" b="0" i="0" u="none" strike="noStrike" cap="none">
                <a:solidFill>
                  <a:srgbClr val="575757"/>
                </a:solidFill>
                <a:latin typeface="Calibri"/>
                <a:ea typeface="Calibri"/>
                <a:cs typeface="Calibri"/>
                <a:sym typeface="Calibri"/>
              </a:defRPr>
            </a:lvl5pPr>
            <a:lvl6pPr marL="0" marR="0" lvl="5" indent="0" algn="r" rtl="0">
              <a:spcBef>
                <a:spcPts val="0"/>
              </a:spcBef>
              <a:buNone/>
              <a:defRPr sz="2400" b="0" i="0" u="none" strike="noStrike" cap="none">
                <a:solidFill>
                  <a:srgbClr val="575757"/>
                </a:solidFill>
                <a:latin typeface="Calibri"/>
                <a:ea typeface="Calibri"/>
                <a:cs typeface="Calibri"/>
                <a:sym typeface="Calibri"/>
              </a:defRPr>
            </a:lvl6pPr>
            <a:lvl7pPr marL="0" marR="0" lvl="6" indent="0" algn="r" rtl="0">
              <a:spcBef>
                <a:spcPts val="0"/>
              </a:spcBef>
              <a:buNone/>
              <a:defRPr sz="2400" b="0" i="0" u="none" strike="noStrike" cap="none">
                <a:solidFill>
                  <a:srgbClr val="575757"/>
                </a:solidFill>
                <a:latin typeface="Calibri"/>
                <a:ea typeface="Calibri"/>
                <a:cs typeface="Calibri"/>
                <a:sym typeface="Calibri"/>
              </a:defRPr>
            </a:lvl7pPr>
            <a:lvl8pPr marL="0" marR="0" lvl="7" indent="0" algn="r" rtl="0">
              <a:spcBef>
                <a:spcPts val="0"/>
              </a:spcBef>
              <a:buNone/>
              <a:defRPr sz="2400" b="0" i="0" u="none" strike="noStrike" cap="none">
                <a:solidFill>
                  <a:srgbClr val="575757"/>
                </a:solidFill>
                <a:latin typeface="Calibri"/>
                <a:ea typeface="Calibri"/>
                <a:cs typeface="Calibri"/>
                <a:sym typeface="Calibri"/>
              </a:defRPr>
            </a:lvl8pPr>
            <a:lvl9pPr marL="0" marR="0" lvl="8" indent="0" algn="r" rtl="0">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13" name="Google Shape;13;p1"/>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0" i="0" u="none" strike="noStrike" cap="none">
                <a:solidFill>
                  <a:srgbClr val="575757"/>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1676400" y="5766899"/>
            <a:ext cx="21031199" cy="265112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9600"/>
              <a:buFont typeface="Calibri"/>
              <a:buNone/>
            </a:pPr>
            <a:r>
              <a:rPr lang="fi-FI" dirty="0"/>
              <a:t>10. Kärsimys ja tahto</a:t>
            </a:r>
            <a:endParaRPr dirty="0"/>
          </a:p>
        </p:txBody>
      </p:sp>
      <p:sp>
        <p:nvSpPr>
          <p:cNvPr id="86" name="Google Shape;86;p10"/>
          <p:cNvSpPr txBox="1">
            <a:spLocks noGrp="1"/>
          </p:cNvSpPr>
          <p:nvPr>
            <p:ph type="body" idx="1"/>
          </p:nvPr>
        </p:nvSpPr>
        <p:spPr>
          <a:xfrm>
            <a:off x="1676400" y="1771745"/>
            <a:ext cx="21031199" cy="108490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600"/>
              <a:buFont typeface="Calibri"/>
              <a:buNone/>
            </a:pPr>
            <a:r>
              <a:rPr lang="fi-FI"/>
              <a:t>IDEA (LOPS21)</a:t>
            </a:r>
            <a:endParaRPr/>
          </a:p>
        </p:txBody>
      </p:sp>
      <p:sp>
        <p:nvSpPr>
          <p:cNvPr id="87" name="Google Shape;87;p10"/>
          <p:cNvSpPr txBox="1">
            <a:spLocks noGrp="1"/>
          </p:cNvSpPr>
          <p:nvPr>
            <p:ph type="body" idx="2"/>
          </p:nvPr>
        </p:nvSpPr>
        <p:spPr>
          <a:xfrm>
            <a:off x="1676400" y="2856646"/>
            <a:ext cx="21031199" cy="108490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alibri"/>
              <a:buNone/>
            </a:pPr>
            <a:r>
              <a:rPr lang="fi-FI"/>
              <a:t>FI2 Etiikka</a:t>
            </a:r>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a:t>Virittäytyminen aiheeseen</a:t>
            </a:r>
            <a:endParaRPr dirty="0"/>
          </a:p>
        </p:txBody>
      </p:sp>
      <p:sp>
        <p:nvSpPr>
          <p:cNvPr id="93" name="Google Shape;93;p11"/>
          <p:cNvSpPr txBox="1">
            <a:spLocks noGrp="1"/>
          </p:cNvSpPr>
          <p:nvPr>
            <p:ph type="body" idx="1"/>
          </p:nvPr>
        </p:nvSpPr>
        <p:spPr>
          <a:xfrm>
            <a:off x="1695450" y="3094218"/>
            <a:ext cx="21612225" cy="3127487"/>
          </a:xfrm>
          <a:prstGeom prst="rect">
            <a:avLst/>
          </a:prstGeom>
          <a:noFill/>
          <a:ln>
            <a:noFill/>
          </a:ln>
        </p:spPr>
        <p:txBody>
          <a:bodyPr spcFirstLastPara="1" wrap="square" lIns="91425" tIns="45700" rIns="91425" bIns="45700" anchor="t" anchorCtr="0">
            <a:normAutofit fontScale="85000" lnSpcReduction="10000"/>
          </a:bodyPr>
          <a:lstStyle/>
          <a:p>
            <a:pPr marL="1085850" indent="-857250" fontAlgn="base">
              <a:buFont typeface="Arial" panose="020B0604020202020204" pitchFamily="34" charset="0"/>
              <a:buChar char="•"/>
            </a:pPr>
            <a:r>
              <a:rPr lang="fi-FI" dirty="0"/>
              <a:t>Lue sarjakuva ja pohdi:</a:t>
            </a:r>
          </a:p>
          <a:p>
            <a:pPr marL="1543050" lvl="1" indent="-857250" fontAlgn="base">
              <a:buFont typeface="Arial" panose="020B0604020202020204" pitchFamily="34" charset="0"/>
              <a:buChar char="•"/>
            </a:pPr>
            <a:r>
              <a:rPr lang="fi-FI" dirty="0"/>
              <a:t>Minkälaisen elämänfilosofian se sisältää?</a:t>
            </a:r>
          </a:p>
          <a:p>
            <a:pPr marL="1543050" lvl="1" indent="-857250" fontAlgn="base">
              <a:buFont typeface="Arial" panose="020B0604020202020204" pitchFamily="34" charset="0"/>
              <a:buChar char="•"/>
            </a:pPr>
            <a:r>
              <a:rPr lang="fi-FI" dirty="0"/>
              <a:t>Onko sarjakuvan esittelemä ote elämään houkutteleva? Perustele kantasi.</a:t>
            </a:r>
          </a:p>
          <a:p>
            <a:pPr marL="1543050" lvl="1" indent="-857250" fontAlgn="base">
              <a:buFont typeface="Arial" panose="020B0604020202020204" pitchFamily="34" charset="0"/>
              <a:buChar char="•"/>
            </a:pPr>
            <a:r>
              <a:rPr lang="fi-FI" dirty="0"/>
              <a:t>Muistuttaako sarjakuvan elämänfilosofia jotain tuntemaasi elämänfilosofiaa?</a:t>
            </a:r>
          </a:p>
        </p:txBody>
      </p:sp>
      <p:sp>
        <p:nvSpPr>
          <p:cNvPr id="94" name="Google Shape;94;p11"/>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2</a:t>
            </a:fld>
            <a:endParaRPr/>
          </a:p>
        </p:txBody>
      </p:sp>
      <p:sp>
        <p:nvSpPr>
          <p:cNvPr id="95" name="Google Shape;95;p11"/>
          <p:cNvSpPr txBox="1">
            <a:spLocks noGrp="1"/>
          </p:cNvSpPr>
          <p:nvPr>
            <p:ph type="ftr" idx="11"/>
          </p:nvPr>
        </p:nvSpPr>
        <p:spPr>
          <a:xfrm>
            <a:off x="1621944" y="12472415"/>
            <a:ext cx="8229600" cy="51333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2, luku 10</a:t>
            </a:r>
            <a:endParaRPr dirty="0"/>
          </a:p>
        </p:txBody>
      </p:sp>
      <p:pic>
        <p:nvPicPr>
          <p:cNvPr id="4" name="Kuva 3" descr="Kuva, joka sisältää kohteen teksti&#10;&#10;Kuvaus luotu automaattisesti">
            <a:extLst>
              <a:ext uri="{FF2B5EF4-FFF2-40B4-BE49-F238E27FC236}">
                <a16:creationId xmlns:a16="http://schemas.microsoft.com/office/drawing/2014/main" id="{49D6FB5D-9126-0843-A603-8F5707290252}"/>
              </a:ext>
            </a:extLst>
          </p:cNvPr>
          <p:cNvPicPr>
            <a:picLocks noChangeAspect="1"/>
          </p:cNvPicPr>
          <p:nvPr/>
        </p:nvPicPr>
        <p:blipFill>
          <a:blip r:embed="rId3"/>
          <a:stretch>
            <a:fillRect/>
          </a:stretch>
        </p:blipFill>
        <p:spPr>
          <a:xfrm>
            <a:off x="3433762" y="6450737"/>
            <a:ext cx="18141586" cy="636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a:t>Arthur </a:t>
            </a:r>
            <a:r>
              <a:rPr lang="fi-FI" dirty="0" err="1"/>
              <a:t>Schopenhauer</a:t>
            </a:r>
            <a:endParaRPr dirty="0"/>
          </a:p>
        </p:txBody>
      </p:sp>
      <p:sp>
        <p:nvSpPr>
          <p:cNvPr id="93" name="Google Shape;93;p11"/>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fontScale="92500" lnSpcReduction="10000"/>
          </a:bodyPr>
          <a:lstStyle/>
          <a:p>
            <a:pPr marL="1085850" indent="-857250" fontAlgn="base">
              <a:buFont typeface="Arial" panose="020B0604020202020204" pitchFamily="34" charset="0"/>
              <a:buChar char="•"/>
            </a:pPr>
            <a:r>
              <a:rPr lang="fi-FI" dirty="0"/>
              <a:t>Saksalainen filosofi, jonka mukaan elämä on pohjimmiltaan mieletöntä, ristiriitaista ja täynnä kärsimystä.</a:t>
            </a:r>
          </a:p>
          <a:p>
            <a:pPr marL="1543050" lvl="1" indent="-857250" fontAlgn="base">
              <a:buFont typeface="Arial" panose="020B0604020202020204" pitchFamily="34" charset="0"/>
              <a:buChar char="•"/>
            </a:pPr>
            <a:r>
              <a:rPr lang="fi-FI" dirty="0"/>
              <a:t>Pessimisti.</a:t>
            </a:r>
            <a:endParaRPr lang="fi-FI" sz="4800" dirty="0"/>
          </a:p>
          <a:p>
            <a:pPr marL="1085850" indent="-857250" fontAlgn="base">
              <a:buFont typeface="Arial" panose="020B0604020202020204" pitchFamily="34" charset="0"/>
              <a:buChar char="•"/>
            </a:pPr>
            <a:r>
              <a:rPr lang="fi-FI" dirty="0"/>
              <a:t>Kärsimyksen aiheuttaa elämäntahto.</a:t>
            </a:r>
          </a:p>
          <a:p>
            <a:pPr marL="1543050" lvl="1" indent="-857250" fontAlgn="base">
              <a:buFont typeface="Arial" panose="020B0604020202020204" pitchFamily="34" charset="0"/>
              <a:buChar char="•"/>
            </a:pPr>
            <a:r>
              <a:rPr lang="fi-FI" dirty="0"/>
              <a:t>Sokea tahto jatkaa elämää ja itsekäs tahtominen johtaa kärsimykseen.</a:t>
            </a:r>
          </a:p>
          <a:p>
            <a:pPr marL="1085850" indent="-857250" fontAlgn="base">
              <a:buFont typeface="Arial" panose="020B0604020202020204" pitchFamily="34" charset="0"/>
              <a:buChar char="•"/>
            </a:pPr>
            <a:r>
              <a:rPr lang="fi-FI" dirty="0"/>
              <a:t>Tahtomisesta vapautuminen avaa mahdollisuuden myös kärsimyksestä vapautumiseen (vrt. Buddhalaisuus).</a:t>
            </a:r>
            <a:endParaRPr lang="fi-FI" sz="5400" dirty="0"/>
          </a:p>
          <a:p>
            <a:pPr marL="1085850" indent="-857250" fontAlgn="base">
              <a:buFont typeface="Arial" panose="020B0604020202020204" pitchFamily="34" charset="0"/>
              <a:buChar char="•"/>
            </a:pPr>
            <a:r>
              <a:rPr lang="fi-FI" dirty="0"/>
              <a:t>Taiteen ja luonnon kautta yksilö voi aavistaa myös muiden kärsivän samalla lailla.</a:t>
            </a:r>
          </a:p>
          <a:p>
            <a:pPr marL="1543050" lvl="1" indent="-857250" fontAlgn="base">
              <a:buFont typeface="Arial" panose="020B0604020202020204" pitchFamily="34" charset="0"/>
              <a:buChar char="•"/>
            </a:pPr>
            <a:r>
              <a:rPr lang="fi-FI" dirty="0"/>
              <a:t>Myötätunto, vapautuminen kärsimyksestä.</a:t>
            </a:r>
          </a:p>
          <a:p>
            <a:pPr marL="0" lvl="0" indent="0" algn="l" rtl="0">
              <a:lnSpc>
                <a:spcPct val="90000"/>
              </a:lnSpc>
              <a:spcBef>
                <a:spcPts val="0"/>
              </a:spcBef>
              <a:spcAft>
                <a:spcPts val="0"/>
              </a:spcAft>
              <a:buClr>
                <a:schemeClr val="dk1"/>
              </a:buClr>
              <a:buSzPts val="6000"/>
              <a:buFont typeface="Calibri"/>
              <a:buNone/>
            </a:pPr>
            <a:endParaRPr dirty="0"/>
          </a:p>
        </p:txBody>
      </p:sp>
      <p:sp>
        <p:nvSpPr>
          <p:cNvPr id="94" name="Google Shape;94;p11"/>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3</a:t>
            </a:fld>
            <a:endParaRPr/>
          </a:p>
        </p:txBody>
      </p:sp>
      <p:sp>
        <p:nvSpPr>
          <p:cNvPr id="95" name="Google Shape;95;p11"/>
          <p:cNvSpPr txBox="1">
            <a:spLocks noGrp="1"/>
          </p:cNvSpPr>
          <p:nvPr>
            <p:ph type="ftr" idx="11"/>
          </p:nvPr>
        </p:nvSpPr>
        <p:spPr>
          <a:xfrm>
            <a:off x="1621944" y="12472415"/>
            <a:ext cx="8229600" cy="51333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2, luku 10</a:t>
            </a:r>
            <a:endParaRPr dirty="0"/>
          </a:p>
        </p:txBody>
      </p:sp>
    </p:spTree>
    <p:extLst>
      <p:ext uri="{BB962C8B-B14F-4D97-AF65-F5344CB8AC3E}">
        <p14:creationId xmlns:p14="http://schemas.microsoft.com/office/powerpoint/2010/main" val="1207702281"/>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a:t>Friedrich Nietzsche ja tahto</a:t>
            </a:r>
            <a:endParaRPr dirty="0"/>
          </a:p>
        </p:txBody>
      </p:sp>
      <p:sp>
        <p:nvSpPr>
          <p:cNvPr id="93" name="Google Shape;93;p11"/>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a:bodyPr>
          <a:lstStyle/>
          <a:p>
            <a:pPr marL="1085850" indent="-857250" fontAlgn="base">
              <a:buFont typeface="Arial" panose="020B0604020202020204" pitchFamily="34" charset="0"/>
              <a:buChar char="•"/>
            </a:pPr>
            <a:r>
              <a:rPr lang="fi-FI" dirty="0"/>
              <a:t>Saksalainen filosofi, joka inhosi sovinnaisuutta ja tavan vuoksi toimimista.</a:t>
            </a:r>
          </a:p>
          <a:p>
            <a:pPr marL="1085850" indent="-857250" fontAlgn="base">
              <a:buFont typeface="Arial" panose="020B0604020202020204" pitchFamily="34" charset="0"/>
              <a:buChar char="•"/>
            </a:pPr>
            <a:r>
              <a:rPr lang="fi-FI" dirty="0"/>
              <a:t>Tahto ei ole kärsimyksen aiheuttaja vaan elämää ruokkiva voima.</a:t>
            </a:r>
            <a:endParaRPr lang="fi-FI" sz="5400" dirty="0"/>
          </a:p>
          <a:p>
            <a:pPr marL="1085850" indent="-857250" fontAlgn="base">
              <a:buFont typeface="Arial" panose="020B0604020202020204" pitchFamily="34" charset="0"/>
              <a:buChar char="•"/>
            </a:pPr>
            <a:r>
              <a:rPr lang="fi-FI" dirty="0"/>
              <a:t>Ihmisen on jatkuvasti ylitettävä itsensä.</a:t>
            </a:r>
            <a:endParaRPr lang="fi-FI" sz="5400" dirty="0"/>
          </a:p>
          <a:p>
            <a:pPr marL="1543050" lvl="1" indent="-857250" fontAlgn="base">
              <a:buFont typeface="Arial" panose="020B0604020202020204" pitchFamily="34" charset="0"/>
              <a:buChar char="•"/>
            </a:pPr>
            <a:r>
              <a:rPr lang="fi-FI" dirty="0"/>
              <a:t>On traagista, jos ihminen vain tyytyy tyytyväisyyteensä.</a:t>
            </a:r>
          </a:p>
          <a:p>
            <a:pPr marL="0" lvl="0" indent="0" algn="l" rtl="0">
              <a:lnSpc>
                <a:spcPct val="90000"/>
              </a:lnSpc>
              <a:spcBef>
                <a:spcPts val="0"/>
              </a:spcBef>
              <a:spcAft>
                <a:spcPts val="0"/>
              </a:spcAft>
              <a:buClr>
                <a:schemeClr val="dk1"/>
              </a:buClr>
              <a:buSzPts val="6000"/>
              <a:buFont typeface="Calibri"/>
              <a:buNone/>
            </a:pPr>
            <a:endParaRPr dirty="0"/>
          </a:p>
        </p:txBody>
      </p:sp>
      <p:sp>
        <p:nvSpPr>
          <p:cNvPr id="94" name="Google Shape;94;p11"/>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4</a:t>
            </a:fld>
            <a:endParaRPr/>
          </a:p>
        </p:txBody>
      </p:sp>
      <p:sp>
        <p:nvSpPr>
          <p:cNvPr id="95" name="Google Shape;95;p11"/>
          <p:cNvSpPr txBox="1">
            <a:spLocks noGrp="1"/>
          </p:cNvSpPr>
          <p:nvPr>
            <p:ph type="ftr" idx="11"/>
          </p:nvPr>
        </p:nvSpPr>
        <p:spPr>
          <a:xfrm>
            <a:off x="1621944" y="12472415"/>
            <a:ext cx="8229600" cy="51333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2, luku 10</a:t>
            </a:r>
            <a:endParaRPr dirty="0"/>
          </a:p>
        </p:txBody>
      </p:sp>
    </p:spTree>
    <p:extLst>
      <p:ext uri="{BB962C8B-B14F-4D97-AF65-F5344CB8AC3E}">
        <p14:creationId xmlns:p14="http://schemas.microsoft.com/office/powerpoint/2010/main" val="685244472"/>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a:t>Friedrich Nietzsche ja sovinnaisuus</a:t>
            </a:r>
            <a:endParaRPr dirty="0"/>
          </a:p>
        </p:txBody>
      </p:sp>
      <p:sp>
        <p:nvSpPr>
          <p:cNvPr id="93" name="Google Shape;93;p11"/>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lnSpcReduction="10000"/>
          </a:bodyPr>
          <a:lstStyle/>
          <a:p>
            <a:pPr marL="1085850" indent="-857250" fontAlgn="base">
              <a:buFont typeface="Arial" panose="020B0604020202020204" pitchFamily="34" charset="0"/>
              <a:buChar char="•"/>
            </a:pPr>
            <a:r>
              <a:rPr lang="fi-FI" dirty="0"/>
              <a:t>Sovinnaisuuksista on päästävä eroon.</a:t>
            </a:r>
          </a:p>
          <a:p>
            <a:pPr marL="1543050" lvl="1" indent="-857250" fontAlgn="base">
              <a:buFont typeface="Arial" panose="020B0604020202020204" pitchFamily="34" charset="0"/>
              <a:buChar char="•"/>
            </a:pPr>
            <a:r>
              <a:rPr lang="fi-FI" dirty="0"/>
              <a:t>Sovinnaisuus on taipumus toimia tietyllä tavalla vain tavan vuoksi, muiden miellyttämiseksi.</a:t>
            </a:r>
          </a:p>
          <a:p>
            <a:pPr marL="1085850" indent="-857250" fontAlgn="base">
              <a:buFont typeface="Arial" panose="020B0604020202020204" pitchFamily="34" charset="0"/>
              <a:buChar char="•"/>
            </a:pPr>
            <a:r>
              <a:rPr lang="fi-FI" dirty="0"/>
              <a:t>Nietzschelle pahin sovinnaisuus on kristinusko ja siinä esiintyvä ajatus ihmisen alistumisesta osaansa.</a:t>
            </a:r>
            <a:endParaRPr lang="fi-FI" sz="5400" dirty="0"/>
          </a:p>
          <a:p>
            <a:pPr marL="1085850" indent="-857250" fontAlgn="base">
              <a:buFont typeface="Arial" panose="020B0604020202020204" pitchFamily="34" charset="0"/>
              <a:buChar char="•"/>
            </a:pPr>
            <a:r>
              <a:rPr lang="fi-FI" dirty="0"/>
              <a:t>Nietzsche sanoo: </a:t>
            </a:r>
            <a:r>
              <a:rPr lang="fi-FI" i="1" dirty="0"/>
              <a:t>Jumala on kuollut.</a:t>
            </a:r>
            <a:endParaRPr lang="fi-FI" sz="5400" i="1" dirty="0"/>
          </a:p>
          <a:p>
            <a:pPr marL="1543050" lvl="1" indent="-857250" fontAlgn="base">
              <a:buFont typeface="Arial" panose="020B0604020202020204" pitchFamily="34" charset="0"/>
              <a:buChar char="•"/>
            </a:pPr>
            <a:r>
              <a:rPr lang="fi-FI" dirty="0"/>
              <a:t>Mitään moraalista johtajaa tai auktoriteettia ei ole olemassa.</a:t>
            </a:r>
          </a:p>
          <a:p>
            <a:pPr marL="1543050" lvl="1" indent="-857250" fontAlgn="base">
              <a:buFont typeface="Arial" panose="020B0604020202020204" pitchFamily="34" charset="0"/>
              <a:buChar char="•"/>
            </a:pPr>
            <a:r>
              <a:rPr lang="fi-FI" dirty="0"/>
              <a:t>Vain yksilö itse voi määritellä, mitä voi olla.</a:t>
            </a:r>
          </a:p>
          <a:p>
            <a:pPr marL="1543050" lvl="1" indent="-857250" fontAlgn="base">
              <a:buFont typeface="Arial" panose="020B0604020202020204" pitchFamily="34" charset="0"/>
              <a:buChar char="•"/>
            </a:pPr>
            <a:r>
              <a:rPr lang="fi-FI" dirty="0"/>
              <a:t>Elääkseen hyvää elämää ihminen ei tarvitse Jumalaa.</a:t>
            </a:r>
          </a:p>
        </p:txBody>
      </p:sp>
      <p:sp>
        <p:nvSpPr>
          <p:cNvPr id="94" name="Google Shape;94;p11"/>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5</a:t>
            </a:fld>
            <a:endParaRPr/>
          </a:p>
        </p:txBody>
      </p:sp>
      <p:sp>
        <p:nvSpPr>
          <p:cNvPr id="95" name="Google Shape;95;p11"/>
          <p:cNvSpPr txBox="1">
            <a:spLocks noGrp="1"/>
          </p:cNvSpPr>
          <p:nvPr>
            <p:ph type="ftr" idx="11"/>
          </p:nvPr>
        </p:nvSpPr>
        <p:spPr>
          <a:xfrm>
            <a:off x="1621944" y="12472415"/>
            <a:ext cx="8229600" cy="51333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2, luku 10</a:t>
            </a:r>
            <a:endParaRPr dirty="0"/>
          </a:p>
        </p:txBody>
      </p:sp>
    </p:spTree>
    <p:extLst>
      <p:ext uri="{BB962C8B-B14F-4D97-AF65-F5344CB8AC3E}">
        <p14:creationId xmlns:p14="http://schemas.microsoft.com/office/powerpoint/2010/main" val="3996342152"/>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a:t>Friedrich Nietzsche ja yli-ihminen</a:t>
            </a:r>
            <a:endParaRPr dirty="0"/>
          </a:p>
        </p:txBody>
      </p:sp>
      <p:sp>
        <p:nvSpPr>
          <p:cNvPr id="93" name="Google Shape;93;p11"/>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fontScale="92500" lnSpcReduction="10000"/>
          </a:bodyPr>
          <a:lstStyle/>
          <a:p>
            <a:pPr marL="1085850" indent="-857250" fontAlgn="base">
              <a:buFont typeface="Arial" panose="020B0604020202020204" pitchFamily="34" charset="0"/>
              <a:buChar char="•"/>
            </a:pPr>
            <a:r>
              <a:rPr lang="fi-FI" dirty="0"/>
              <a:t>Koska hyvää ja pahaa ei ole, eivätkä vallitsevat moraalikäsitykset merkitse mitään, ihmisen tehtäväksi tulee kaikkien arvojen uudelleenarviointi.</a:t>
            </a:r>
            <a:endParaRPr lang="fi-FI" sz="5400" dirty="0"/>
          </a:p>
          <a:p>
            <a:pPr marL="1085850" indent="-857250" fontAlgn="base">
              <a:buFont typeface="Arial" panose="020B0604020202020204" pitchFamily="34" charset="0"/>
              <a:buChar char="•"/>
            </a:pPr>
            <a:r>
              <a:rPr lang="fi-FI" dirty="0"/>
              <a:t>Arvojen uudelleenarviointiin kykenee vain </a:t>
            </a:r>
            <a:r>
              <a:rPr lang="fi-FI" b="1" dirty="0"/>
              <a:t>yli-ihminen</a:t>
            </a:r>
            <a:r>
              <a:rPr lang="fi-FI" dirty="0"/>
              <a:t>.</a:t>
            </a:r>
            <a:endParaRPr lang="fi-FI" sz="5400" dirty="0"/>
          </a:p>
          <a:p>
            <a:pPr marL="1543050" lvl="1" indent="-857250" fontAlgn="base">
              <a:buFont typeface="Arial" panose="020B0604020202020204" pitchFamily="34" charset="0"/>
              <a:buChar char="•"/>
            </a:pPr>
            <a:r>
              <a:rPr lang="fi-FI" dirty="0"/>
              <a:t>intohimoinen, rohkea, vapaa, vahva ja luova olento</a:t>
            </a:r>
          </a:p>
          <a:p>
            <a:pPr marL="1543050" lvl="1" indent="-857250" fontAlgn="base">
              <a:buFont typeface="Arial" panose="020B0604020202020204" pitchFamily="34" charset="0"/>
              <a:buChar char="•"/>
            </a:pPr>
            <a:r>
              <a:rPr lang="fi-FI" dirty="0"/>
              <a:t>ihminen, joka ottaa elämänsä ohjat omiin käsiinsä.</a:t>
            </a:r>
          </a:p>
          <a:p>
            <a:pPr marL="1085850" indent="-857250" fontAlgn="base">
              <a:buFont typeface="Arial" panose="020B0604020202020204" pitchFamily="34" charset="0"/>
              <a:buChar char="•"/>
            </a:pPr>
            <a:r>
              <a:rPr lang="fi-FI" dirty="0"/>
              <a:t>Yli-ihminen määrittelee elämänsä arvon itse, irrallaan totutuista malleista.</a:t>
            </a:r>
            <a:endParaRPr lang="fi-FI" sz="5400" dirty="0"/>
          </a:p>
          <a:p>
            <a:pPr marL="1085850" indent="-857250" fontAlgn="base">
              <a:buFont typeface="Arial" panose="020B0604020202020204" pitchFamily="34" charset="0"/>
              <a:buChar char="•"/>
            </a:pPr>
            <a:r>
              <a:rPr lang="fi-FI" dirty="0"/>
              <a:t>Nietzschen etiikan ylin tavoite on, että ihminen tulee anteeksi pyytelemättä omaksi itsekseen.</a:t>
            </a:r>
            <a:endParaRPr lang="fi-FI" sz="5400" dirty="0"/>
          </a:p>
        </p:txBody>
      </p:sp>
      <p:sp>
        <p:nvSpPr>
          <p:cNvPr id="94" name="Google Shape;94;p11"/>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6</a:t>
            </a:fld>
            <a:endParaRPr/>
          </a:p>
        </p:txBody>
      </p:sp>
      <p:sp>
        <p:nvSpPr>
          <p:cNvPr id="95" name="Google Shape;95;p11"/>
          <p:cNvSpPr txBox="1">
            <a:spLocks noGrp="1"/>
          </p:cNvSpPr>
          <p:nvPr>
            <p:ph type="ftr" idx="11"/>
          </p:nvPr>
        </p:nvSpPr>
        <p:spPr>
          <a:xfrm>
            <a:off x="1621944" y="12472415"/>
            <a:ext cx="8229600" cy="51333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2, luku 10</a:t>
            </a:r>
            <a:endParaRPr dirty="0"/>
          </a:p>
        </p:txBody>
      </p:sp>
    </p:spTree>
    <p:extLst>
      <p:ext uri="{BB962C8B-B14F-4D97-AF65-F5344CB8AC3E}">
        <p14:creationId xmlns:p14="http://schemas.microsoft.com/office/powerpoint/2010/main" val="235514128"/>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a:t>Nietzsche ja arvot</a:t>
            </a:r>
            <a:endParaRPr dirty="0"/>
          </a:p>
        </p:txBody>
      </p:sp>
      <p:sp>
        <p:nvSpPr>
          <p:cNvPr id="93" name="Google Shape;93;p11"/>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a:bodyPr>
          <a:lstStyle/>
          <a:p>
            <a:pPr marL="1085850" indent="-857250" fontAlgn="base">
              <a:buFont typeface="Arial" panose="020B0604020202020204" pitchFamily="34" charset="0"/>
              <a:buChar char="•"/>
            </a:pPr>
            <a:r>
              <a:rPr lang="fi-FI" dirty="0"/>
              <a:t>Lähtökohtana nihilismi:</a:t>
            </a:r>
            <a:endParaRPr lang="fi-FI" sz="5400" dirty="0"/>
          </a:p>
          <a:p>
            <a:pPr marL="1543050" lvl="1" indent="-857250" fontAlgn="base">
              <a:buFont typeface="Arial" panose="020B0604020202020204" pitchFamily="34" charset="0"/>
              <a:buChar char="•"/>
            </a:pPr>
            <a:r>
              <a:rPr lang="fi-FI" dirty="0"/>
              <a:t>”Jumala on kuollut.” </a:t>
            </a:r>
          </a:p>
          <a:p>
            <a:pPr marL="1543050" lvl="1" indent="-857250" fontAlgn="base">
              <a:buFont typeface="Arial" panose="020B0604020202020204" pitchFamily="34" charset="0"/>
              <a:buChar char="•"/>
            </a:pPr>
            <a:r>
              <a:rPr lang="fi-FI" dirty="0"/>
              <a:t>Valmiita arvoja ei ole.</a:t>
            </a:r>
          </a:p>
          <a:p>
            <a:pPr marL="1085850" indent="-857250" fontAlgn="base">
              <a:buFont typeface="Arial" panose="020B0604020202020204" pitchFamily="34" charset="0"/>
              <a:buChar char="•"/>
            </a:pPr>
            <a:r>
              <a:rPr lang="fi-FI" dirty="0"/>
              <a:t>Mutta Nietzschen ajattelu kulkee nihilismin yli: ihmisen on asetettava arvonsa itse, ylitettävä itsensä (</a:t>
            </a:r>
            <a:r>
              <a:rPr lang="fi-FI" dirty="0" err="1"/>
              <a:t>Übermensch</a:t>
            </a:r>
            <a:r>
              <a:rPr lang="fi-FI" dirty="0"/>
              <a:t>).</a:t>
            </a:r>
          </a:p>
        </p:txBody>
      </p:sp>
      <p:sp>
        <p:nvSpPr>
          <p:cNvPr id="94" name="Google Shape;94;p11"/>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7</a:t>
            </a:fld>
            <a:endParaRPr/>
          </a:p>
        </p:txBody>
      </p:sp>
      <p:sp>
        <p:nvSpPr>
          <p:cNvPr id="95" name="Google Shape;95;p11"/>
          <p:cNvSpPr txBox="1">
            <a:spLocks noGrp="1"/>
          </p:cNvSpPr>
          <p:nvPr>
            <p:ph type="ftr" idx="11"/>
          </p:nvPr>
        </p:nvSpPr>
        <p:spPr>
          <a:xfrm>
            <a:off x="1621944" y="12472415"/>
            <a:ext cx="8229600" cy="51333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2, luku 10</a:t>
            </a:r>
            <a:endParaRPr dirty="0"/>
          </a:p>
        </p:txBody>
      </p:sp>
    </p:spTree>
    <p:extLst>
      <p:ext uri="{BB962C8B-B14F-4D97-AF65-F5344CB8AC3E}">
        <p14:creationId xmlns:p14="http://schemas.microsoft.com/office/powerpoint/2010/main" val="2929015825"/>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r>
              <a:rPr lang="fi-FI" dirty="0"/>
              <a:t>Pohdi</a:t>
            </a:r>
            <a:endParaRPr dirty="0"/>
          </a:p>
        </p:txBody>
      </p:sp>
      <p:sp>
        <p:nvSpPr>
          <p:cNvPr id="93" name="Google Shape;93;p11"/>
          <p:cNvSpPr txBox="1">
            <a:spLocks noGrp="1"/>
          </p:cNvSpPr>
          <p:nvPr>
            <p:ph type="body" idx="1"/>
          </p:nvPr>
        </p:nvSpPr>
        <p:spPr>
          <a:xfrm>
            <a:off x="1676400" y="3730514"/>
            <a:ext cx="21031199" cy="1955912"/>
          </a:xfrm>
          <a:prstGeom prst="rect">
            <a:avLst/>
          </a:prstGeom>
          <a:noFill/>
          <a:ln>
            <a:noFill/>
          </a:ln>
        </p:spPr>
        <p:txBody>
          <a:bodyPr spcFirstLastPara="1" wrap="square" lIns="91425" tIns="45700" rIns="91425" bIns="45700" anchor="t" anchorCtr="0">
            <a:normAutofit/>
          </a:bodyPr>
          <a:lstStyle/>
          <a:p>
            <a:pPr marL="857250" lvl="0" indent="-857250">
              <a:spcBef>
                <a:spcPts val="0"/>
              </a:spcBef>
              <a:buFont typeface="Arial" panose="020B0604020202020204" pitchFamily="34" charset="0"/>
              <a:buChar char="•"/>
            </a:pPr>
            <a:r>
              <a:rPr lang="fi-FI" dirty="0"/>
              <a:t>Mitä mieltä Nietzsche olisi sarjakuvassa esitellyistä elämänfilosofisista ajatuksista? Hyväksyisikö Nietzsche ne?</a:t>
            </a:r>
            <a:endParaRPr dirty="0"/>
          </a:p>
        </p:txBody>
      </p:sp>
      <p:sp>
        <p:nvSpPr>
          <p:cNvPr id="94" name="Google Shape;94;p11"/>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8</a:t>
            </a:fld>
            <a:endParaRPr/>
          </a:p>
        </p:txBody>
      </p:sp>
      <p:sp>
        <p:nvSpPr>
          <p:cNvPr id="95" name="Google Shape;95;p11"/>
          <p:cNvSpPr txBox="1">
            <a:spLocks noGrp="1"/>
          </p:cNvSpPr>
          <p:nvPr>
            <p:ph type="ftr" idx="11"/>
          </p:nvPr>
        </p:nvSpPr>
        <p:spPr>
          <a:xfrm>
            <a:off x="1621944" y="12472415"/>
            <a:ext cx="8229600" cy="51333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2, luku 10</a:t>
            </a:r>
            <a:endParaRPr dirty="0"/>
          </a:p>
        </p:txBody>
      </p:sp>
      <p:pic>
        <p:nvPicPr>
          <p:cNvPr id="4" name="Kuva 3" descr="Kuva, joka sisältää kohteen teksti&#10;&#10;Kuvaus luotu automaattisesti">
            <a:extLst>
              <a:ext uri="{FF2B5EF4-FFF2-40B4-BE49-F238E27FC236}">
                <a16:creationId xmlns:a16="http://schemas.microsoft.com/office/drawing/2014/main" id="{626531FA-3251-BF46-A450-CCBD25E9A99D}"/>
              </a:ext>
            </a:extLst>
          </p:cNvPr>
          <p:cNvPicPr>
            <a:picLocks noChangeAspect="1"/>
          </p:cNvPicPr>
          <p:nvPr/>
        </p:nvPicPr>
        <p:blipFill>
          <a:blip r:embed="rId3"/>
          <a:stretch>
            <a:fillRect/>
          </a:stretch>
        </p:blipFill>
        <p:spPr>
          <a:xfrm>
            <a:off x="3124199" y="5968267"/>
            <a:ext cx="18135600" cy="6362700"/>
          </a:xfrm>
          <a:prstGeom prst="rect">
            <a:avLst/>
          </a:prstGeom>
        </p:spPr>
      </p:pic>
    </p:spTree>
    <p:extLst>
      <p:ext uri="{BB962C8B-B14F-4D97-AF65-F5344CB8AC3E}">
        <p14:creationId xmlns:p14="http://schemas.microsoft.com/office/powerpoint/2010/main" val="3109974451"/>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a:t>Tehtävä</a:t>
            </a:r>
            <a:endParaRPr dirty="0"/>
          </a:p>
        </p:txBody>
      </p:sp>
      <p:sp>
        <p:nvSpPr>
          <p:cNvPr id="93" name="Google Shape;93;p11"/>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fontScale="92500" lnSpcReduction="20000"/>
          </a:bodyPr>
          <a:lstStyle/>
          <a:p>
            <a:r>
              <a:rPr lang="fi-FI" i="1" dirty="0"/>
              <a:t>Idea 2</a:t>
            </a:r>
            <a:r>
              <a:rPr lang="fi-FI" dirty="0"/>
              <a:t>, luku 10, tehtävä 2 (s. 107):</a:t>
            </a:r>
            <a:br>
              <a:rPr lang="fi-FI" dirty="0"/>
            </a:br>
            <a:endParaRPr lang="fi-FI" dirty="0"/>
          </a:p>
          <a:p>
            <a:pPr marL="228600" indent="0"/>
            <a:r>
              <a:rPr lang="fi-FI" dirty="0"/>
              <a:t>Nietzsche ei voinut sietää sovinnaisuutta. Missä mielessä seuraavat voivat olla esimerkkejä sovinnaisuudesta, missä mielessä omasta aidosta valinnasta?</a:t>
            </a:r>
          </a:p>
          <a:p>
            <a:r>
              <a:rPr lang="fi-FI" dirty="0"/>
              <a:t>a) </a:t>
            </a:r>
            <a:r>
              <a:rPr lang="fi-FI" dirty="0" err="1"/>
              <a:t>Nasima</a:t>
            </a:r>
            <a:r>
              <a:rPr lang="fi-FI" dirty="0"/>
              <a:t> valitsee lukion ammattikoulun sijaan.</a:t>
            </a:r>
          </a:p>
          <a:p>
            <a:r>
              <a:rPr lang="fi-FI" dirty="0"/>
              <a:t>b) Tero menee naimisiin.</a:t>
            </a:r>
          </a:p>
          <a:p>
            <a:r>
              <a:rPr lang="fi-FI" dirty="0"/>
              <a:t>c) </a:t>
            </a:r>
            <a:r>
              <a:rPr lang="fi-FI" dirty="0" err="1"/>
              <a:t>Iikku</a:t>
            </a:r>
            <a:r>
              <a:rPr lang="fi-FI" dirty="0"/>
              <a:t> pitää vaatteita päällä koulussa, vaikka oikeasti haluaisi olla alasti.</a:t>
            </a:r>
          </a:p>
          <a:p>
            <a:r>
              <a:rPr lang="fi-FI" dirty="0"/>
              <a:t>d) Paavo leikkaa hiuksensa lyhyiksi täyttäessään 30 vuotta.</a:t>
            </a:r>
          </a:p>
        </p:txBody>
      </p:sp>
      <p:sp>
        <p:nvSpPr>
          <p:cNvPr id="94" name="Google Shape;94;p11"/>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9</a:t>
            </a:fld>
            <a:endParaRPr/>
          </a:p>
        </p:txBody>
      </p:sp>
      <p:sp>
        <p:nvSpPr>
          <p:cNvPr id="95" name="Google Shape;95;p11"/>
          <p:cNvSpPr txBox="1">
            <a:spLocks noGrp="1"/>
          </p:cNvSpPr>
          <p:nvPr>
            <p:ph type="ftr" idx="11"/>
          </p:nvPr>
        </p:nvSpPr>
        <p:spPr>
          <a:xfrm>
            <a:off x="1621944" y="12472415"/>
            <a:ext cx="8229600" cy="51333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2, luku 10</a:t>
            </a:r>
            <a:endParaRPr dirty="0"/>
          </a:p>
        </p:txBody>
      </p:sp>
    </p:spTree>
    <p:extLst>
      <p:ext uri="{BB962C8B-B14F-4D97-AF65-F5344CB8AC3E}">
        <p14:creationId xmlns:p14="http://schemas.microsoft.com/office/powerpoint/2010/main" val="2611127964"/>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theme/theme1.xml><?xml version="1.0" encoding="utf-8"?>
<a:theme xmlns:a="http://schemas.openxmlformats.org/drawingml/2006/main" name="Office-teema">
  <a:themeElements>
    <a:clrScheme name="Opeaineisto">
      <a:dk1>
        <a:srgbClr val="202020"/>
      </a:dk1>
      <a:lt1>
        <a:srgbClr val="FFFFFF"/>
      </a:lt1>
      <a:dk2>
        <a:srgbClr val="006BB3"/>
      </a:dk2>
      <a:lt2>
        <a:srgbClr val="E7E6E6"/>
      </a:lt2>
      <a:accent1>
        <a:srgbClr val="0096DB"/>
      </a:accent1>
      <a:accent2>
        <a:srgbClr val="009FAD"/>
      </a:accent2>
      <a:accent3>
        <a:srgbClr val="51A300"/>
      </a:accent3>
      <a:accent4>
        <a:srgbClr val="8E7BD3"/>
      </a:accent4>
      <a:accent5>
        <a:srgbClr val="E00000"/>
      </a:accent5>
      <a:accent6>
        <a:srgbClr val="FA6400"/>
      </a:accent6>
      <a:hlink>
        <a:srgbClr val="006BB3"/>
      </a:hlink>
      <a:folHlink>
        <a:srgbClr val="2092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1D330BE2FF61EB4F9F095CEE9DE28A4F" ma:contentTypeVersion="12" ma:contentTypeDescription="Luo uusi asiakirja." ma:contentTypeScope="" ma:versionID="2d172205e6b1e9f90410461194ccb86e">
  <xsd:schema xmlns:xsd="http://www.w3.org/2001/XMLSchema" xmlns:xs="http://www.w3.org/2001/XMLSchema" xmlns:p="http://schemas.microsoft.com/office/2006/metadata/properties" xmlns:ns3="842ccd07-6dee-4268-8983-d0cc307909f3" xmlns:ns4="ae6f4c56-1b40-49ce-a64e-cede96ac5a44" targetNamespace="http://schemas.microsoft.com/office/2006/metadata/properties" ma:root="true" ma:fieldsID="0c59c07ba59b230843aced3d90a01ec9" ns3:_="" ns4:_="">
    <xsd:import namespace="842ccd07-6dee-4268-8983-d0cc307909f3"/>
    <xsd:import namespace="ae6f4c56-1b40-49ce-a64e-cede96ac5a4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ccd07-6dee-4268-8983-d0cc307909f3"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SharingHintHash" ma:index="10" nillable="true" ma:displayName="Jakamisvihjeen hajautu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6f4c56-1b40-49ce-a64e-cede96ac5a4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8ADA07-D1D4-4B55-8572-2CD892311116}">
  <ds:schemaRefs>
    <ds:schemaRef ds:uri="http://schemas.microsoft.com/sharepoint/v3/contenttype/forms"/>
  </ds:schemaRefs>
</ds:datastoreItem>
</file>

<file path=customXml/itemProps2.xml><?xml version="1.0" encoding="utf-8"?>
<ds:datastoreItem xmlns:ds="http://schemas.openxmlformats.org/officeDocument/2006/customXml" ds:itemID="{EEC7D595-14E0-47E4-878A-0635ADA9E5A0}">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842ccd07-6dee-4268-8983-d0cc307909f3"/>
    <ds:schemaRef ds:uri="http://schemas.microsoft.com/office/infopath/2007/PartnerControls"/>
    <ds:schemaRef ds:uri="http://purl.org/dc/terms/"/>
    <ds:schemaRef ds:uri="ae6f4c56-1b40-49ce-a64e-cede96ac5a44"/>
    <ds:schemaRef ds:uri="http://www.w3.org/XML/1998/namespace"/>
    <ds:schemaRef ds:uri="http://purl.org/dc/dcmitype/"/>
  </ds:schemaRefs>
</ds:datastoreItem>
</file>

<file path=customXml/itemProps3.xml><?xml version="1.0" encoding="utf-8"?>
<ds:datastoreItem xmlns:ds="http://schemas.openxmlformats.org/officeDocument/2006/customXml" ds:itemID="{74AA99B8-DF27-48ED-B29A-C72799ED90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ccd07-6dee-4268-8983-d0cc307909f3"/>
    <ds:schemaRef ds:uri="ae6f4c56-1b40-49ce-a64e-cede96ac5a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4390</TotalTime>
  <Words>635</Words>
  <Application>Microsoft Office PowerPoint</Application>
  <PresentationFormat>Mukautettu</PresentationFormat>
  <Paragraphs>76</Paragraphs>
  <Slides>9</Slides>
  <Notes>9</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9</vt:i4>
      </vt:variant>
    </vt:vector>
  </HeadingPairs>
  <TitlesOfParts>
    <vt:vector size="12" baseType="lpstr">
      <vt:lpstr>Arial</vt:lpstr>
      <vt:lpstr>Calibri</vt:lpstr>
      <vt:lpstr>Office-teema</vt:lpstr>
      <vt:lpstr>10. Kärsimys ja tahto</vt:lpstr>
      <vt:lpstr>Virittäytyminen aiheeseen</vt:lpstr>
      <vt:lpstr>Arthur Schopenhauer</vt:lpstr>
      <vt:lpstr>Friedrich Nietzsche ja tahto</vt:lpstr>
      <vt:lpstr>Friedrich Nietzsche ja sovinnaisuus</vt:lpstr>
      <vt:lpstr>Friedrich Nietzsche ja yli-ihminen</vt:lpstr>
      <vt:lpstr>Nietzsche ja arvot</vt:lpstr>
      <vt:lpstr>Pohdi</vt:lpstr>
      <vt:lpstr>Tehtävä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Kärsimys ja tahto</dc:title>
  <dc:creator>Roms Jochen</dc:creator>
  <cp:lastModifiedBy>Roms Jochen</cp:lastModifiedBy>
  <cp:revision>8</cp:revision>
  <dcterms:modified xsi:type="dcterms:W3CDTF">2023-05-09T10:37:26Z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0x0101001D330BE2FF61EB4F9F095CEE9DE28A4F</vt:lpwstr>
  </property>
</Properties>
</file>