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99AD-AA64-4D04-B42A-7E5ABAB8E735}" type="datetimeFigureOut">
              <a:rPr lang="fi-FI" smtClean="0"/>
              <a:t>19.3.2021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C019E-BC49-4B31-8531-A61FBC55F4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52024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99AD-AA64-4D04-B42A-7E5ABAB8E735}" type="datetimeFigureOut">
              <a:rPr lang="fi-FI" smtClean="0"/>
              <a:t>19.3.2021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C019E-BC49-4B31-8531-A61FBC55F4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8218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99AD-AA64-4D04-B42A-7E5ABAB8E735}" type="datetimeFigureOut">
              <a:rPr lang="fi-FI" smtClean="0"/>
              <a:t>19.3.2021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C019E-BC49-4B31-8531-A61FBC55F4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3074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99AD-AA64-4D04-B42A-7E5ABAB8E735}" type="datetimeFigureOut">
              <a:rPr lang="fi-FI" smtClean="0"/>
              <a:t>19.3.2021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C019E-BC49-4B31-8531-A61FBC55F4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1127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99AD-AA64-4D04-B42A-7E5ABAB8E735}" type="datetimeFigureOut">
              <a:rPr lang="fi-FI" smtClean="0"/>
              <a:t>19.3.2021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C019E-BC49-4B31-8531-A61FBC55F4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7411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99AD-AA64-4D04-B42A-7E5ABAB8E735}" type="datetimeFigureOut">
              <a:rPr lang="fi-FI" smtClean="0"/>
              <a:t>19.3.2021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C019E-BC49-4B31-8531-A61FBC55F4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0808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99AD-AA64-4D04-B42A-7E5ABAB8E735}" type="datetimeFigureOut">
              <a:rPr lang="fi-FI" smtClean="0"/>
              <a:t>19.3.2021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C019E-BC49-4B31-8531-A61FBC55F4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1193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99AD-AA64-4D04-B42A-7E5ABAB8E735}" type="datetimeFigureOut">
              <a:rPr lang="fi-FI" smtClean="0"/>
              <a:t>19.3.2021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C019E-BC49-4B31-8531-A61FBC55F4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4143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99AD-AA64-4D04-B42A-7E5ABAB8E735}" type="datetimeFigureOut">
              <a:rPr lang="fi-FI" smtClean="0"/>
              <a:t>19.3.2021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C019E-BC49-4B31-8531-A61FBC55F4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4853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99AD-AA64-4D04-B42A-7E5ABAB8E735}" type="datetimeFigureOut">
              <a:rPr lang="fi-FI" smtClean="0"/>
              <a:t>19.3.2021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C019E-BC49-4B31-8531-A61FBC55F4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0031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99AD-AA64-4D04-B42A-7E5ABAB8E735}" type="datetimeFigureOut">
              <a:rPr lang="fi-FI" smtClean="0"/>
              <a:t>19.3.2021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C019E-BC49-4B31-8531-A61FBC55F4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8407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599AD-AA64-4D04-B42A-7E5ABAB8E735}" type="datetimeFigureOut">
              <a:rPr lang="fi-FI" smtClean="0"/>
              <a:t>19.3.2021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C019E-BC49-4B31-8531-A61FBC55F4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64266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Suvaitsevaisuuden lajit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35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b="1" dirty="0" smtClean="0"/>
              <a:t>1. Toisen </a:t>
            </a:r>
            <a:r>
              <a:rPr lang="fi-FI" b="1" dirty="0"/>
              <a:t>sietäminen tai salliminen</a:t>
            </a:r>
          </a:p>
          <a:p>
            <a:pPr marL="0" indent="0">
              <a:buNone/>
            </a:pPr>
            <a:r>
              <a:rPr lang="fi-FI" b="1" dirty="0"/>
              <a:t>• ei puututa toisen tekemisiin millään lailla</a:t>
            </a:r>
            <a:r>
              <a:rPr lang="fi-FI" b="1" dirty="0" smtClean="0"/>
              <a:t>.</a:t>
            </a:r>
          </a:p>
          <a:p>
            <a:pPr marL="0" indent="0">
              <a:buNone/>
            </a:pPr>
            <a:endParaRPr lang="fi-FI" b="1" dirty="0"/>
          </a:p>
          <a:p>
            <a:pPr marL="0" indent="0">
              <a:buNone/>
            </a:pPr>
            <a:r>
              <a:rPr lang="fi-FI" b="1" dirty="0"/>
              <a:t>2. Yhteiselo toisen kanssa</a:t>
            </a:r>
          </a:p>
          <a:p>
            <a:pPr marL="0" indent="0">
              <a:buNone/>
            </a:pPr>
            <a:r>
              <a:rPr lang="fi-FI" b="1" dirty="0"/>
              <a:t>• tutustutaan toisen tapoihin ja elämään ja</a:t>
            </a:r>
          </a:p>
          <a:p>
            <a:pPr marL="0" indent="0">
              <a:buNone/>
            </a:pPr>
            <a:r>
              <a:rPr lang="fi-FI" b="1" dirty="0"/>
              <a:t>opitaan elämään hänen kanssaan</a:t>
            </a:r>
            <a:r>
              <a:rPr lang="fi-FI" b="1" dirty="0" smtClean="0"/>
              <a:t>.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31663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b="1" dirty="0" smtClean="0"/>
              <a:t>3. Toisen kunnioittaminen</a:t>
            </a:r>
          </a:p>
          <a:p>
            <a:pPr marL="0" indent="0">
              <a:buNone/>
            </a:pPr>
            <a:r>
              <a:rPr lang="fi-FI" b="1" dirty="0" smtClean="0"/>
              <a:t>• toinen nähdään yhdenveroisena persoonana itsen kanssa ja annetaan hänelle samat oikeudet kuin itselle.</a:t>
            </a:r>
          </a:p>
          <a:p>
            <a:pPr marL="0" indent="0">
              <a:buNone/>
            </a:pPr>
            <a:endParaRPr lang="fi-FI" b="1" dirty="0" smtClean="0"/>
          </a:p>
          <a:p>
            <a:pPr marL="0" indent="0">
              <a:buNone/>
            </a:pPr>
            <a:r>
              <a:rPr lang="fi-FI" b="1" dirty="0" smtClean="0"/>
              <a:t>4. Toisen arvostaminen</a:t>
            </a:r>
          </a:p>
          <a:p>
            <a:pPr marL="0" indent="0">
              <a:buNone/>
            </a:pPr>
            <a:r>
              <a:rPr lang="fi-FI" b="1" dirty="0" smtClean="0"/>
              <a:t>• toisen tapaa elää ja hänen ajatuksiaan arvostetaan niiden sisällöllisten ominaisuuksien perusteella.</a:t>
            </a: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35618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1D330BE2FF61EB4F9F095CEE9DE28A4F" ma:contentTypeVersion="12" ma:contentTypeDescription="Luo uusi asiakirja." ma:contentTypeScope="" ma:versionID="2d172205e6b1e9f90410461194ccb86e">
  <xsd:schema xmlns:xsd="http://www.w3.org/2001/XMLSchema" xmlns:xs="http://www.w3.org/2001/XMLSchema" xmlns:p="http://schemas.microsoft.com/office/2006/metadata/properties" xmlns:ns3="842ccd07-6dee-4268-8983-d0cc307909f3" xmlns:ns4="ae6f4c56-1b40-49ce-a64e-cede96ac5a44" targetNamespace="http://schemas.microsoft.com/office/2006/metadata/properties" ma:root="true" ma:fieldsID="0c59c07ba59b230843aced3d90a01ec9" ns3:_="" ns4:_="">
    <xsd:import namespace="842ccd07-6dee-4268-8983-d0cc307909f3"/>
    <xsd:import namespace="ae6f4c56-1b40-49ce-a64e-cede96ac5a4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2ccd07-6dee-4268-8983-d0cc307909f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Jakamisen tiedot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Jakamisvihjeen hajautus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f4c56-1b40-49ce-a64e-cede96ac5a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9B56972-E041-4A0B-BA46-FDBBC2B294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2ccd07-6dee-4268-8983-d0cc307909f3"/>
    <ds:schemaRef ds:uri="ae6f4c56-1b40-49ce-a64e-cede96ac5a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E909F80-E407-4BBA-97C7-FED3DA5FAE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873B4F1-7310-4925-9FA7-574B371EBE53}">
  <ds:schemaRefs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dcmitype/"/>
    <ds:schemaRef ds:uri="842ccd07-6dee-4268-8983-d0cc307909f3"/>
    <ds:schemaRef ds:uri="http://purl.org/dc/elements/1.1/"/>
    <ds:schemaRef ds:uri="http://schemas.microsoft.com/office/2006/documentManagement/types"/>
    <ds:schemaRef ds:uri="ae6f4c56-1b40-49ce-a64e-cede96ac5a44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Laajakuva</PresentationFormat>
  <Paragraphs>12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Office-teema</vt:lpstr>
      <vt:lpstr>Suvaitsevaisuuden lajit</vt:lpstr>
      <vt:lpstr>PowerPoint-esitys</vt:lpstr>
      <vt:lpstr>PowerPoint-esitys</vt:lpstr>
    </vt:vector>
  </TitlesOfParts>
  <Company>Kouvolan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Suvaitsevaisuuden lajit</dc:title>
  <dc:creator>Roms Jochen</dc:creator>
  <cp:lastModifiedBy>Roms Jochen</cp:lastModifiedBy>
  <cp:revision>1</cp:revision>
  <dcterms:created xsi:type="dcterms:W3CDTF">2021-03-19T07:36:15Z</dcterms:created>
  <dcterms:modified xsi:type="dcterms:W3CDTF">2021-03-19T07:36:29Z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0x0101001D330BE2FF61EB4F9F095CEE9DE28A4F</vt:lpwstr>
  </property>
</Properties>
</file>