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6" r:id="rId4"/>
  </p:sldMasterIdLst>
  <p:notesMasterIdLst>
    <p:notesMasterId r:id="rId14"/>
  </p:notesMasterIdLst>
  <p:sldIdLst>
    <p:sldId id="256" r:id="rId5"/>
    <p:sldId id="257" r:id="rId6"/>
    <p:sldId id="259" r:id="rId7"/>
    <p:sldId id="258" r:id="rId8"/>
    <p:sldId id="260" r:id="rId9"/>
    <p:sldId id="261" r:id="rId10"/>
    <p:sldId id="262" r:id="rId11"/>
    <p:sldId id="263" r:id="rId12"/>
    <p:sldId id="264" r:id="rId13"/>
  </p:sldIdLst>
  <p:sldSz cx="24384000" cy="13716000"/>
  <p:notesSz cx="6794500" cy="9931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81"/>
  </p:normalViewPr>
  <p:slideViewPr>
    <p:cSldViewPr snapToGrid="0" snapToObjects="1">
      <p:cViewPr varScale="1">
        <p:scale>
          <a:sx n="35" d="100"/>
          <a:sy n="35"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4283" cy="49829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48645" y="0"/>
            <a:ext cx="2944283" cy="498295"/>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33107"/>
            <a:ext cx="2944283" cy="498294"/>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48645" y="9433107"/>
            <a:ext cx="2944283" cy="498294"/>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3" name="Google Shape;83;p1: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9880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1424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00900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8783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99199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63270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29872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9_Mukautettu asettelu">
  <p:cSld name="9_Mukautettu asettelu">
    <p:bg>
      <p:bgPr>
        <a:solidFill>
          <a:schemeClr val="dk2"/>
        </a:solidFill>
        <a:effectLst/>
      </p:bgPr>
    </p:bg>
    <p:spTree>
      <p:nvGrpSpPr>
        <p:cNvPr id="1" name="Shape 14"/>
        <p:cNvGrpSpPr/>
        <p:nvPr/>
      </p:nvGrpSpPr>
      <p:grpSpPr>
        <a:xfrm>
          <a:off x="0" y="0"/>
          <a:ext cx="0" cy="0"/>
          <a:chOff x="0" y="0"/>
          <a:chExt cx="0" cy="0"/>
        </a:xfrm>
      </p:grpSpPr>
      <p:sp>
        <p:nvSpPr>
          <p:cNvPr id="15" name="Google Shape;15;p2"/>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9600"/>
              <a:buFont typeface="Calibri"/>
              <a:buNone/>
              <a:defRPr sz="96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6600"/>
              <a:buFont typeface="Calibri"/>
              <a:buNone/>
              <a:defRPr sz="6600" b="1">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17" name="Google Shape;17;p2"/>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4800"/>
              <a:buFont typeface="Calibri"/>
              <a:buNone/>
              <a:defRPr sz="4800">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pic>
        <p:nvPicPr>
          <p:cNvPr id="18" name="Google Shape;18;p2"/>
          <p:cNvPicPr preferRelativeResize="0"/>
          <p:nvPr/>
        </p:nvPicPr>
        <p:blipFill rotWithShape="1">
          <a:blip r:embed="rId2">
            <a:alphaModFix/>
          </a:blip>
          <a:srcRect/>
          <a:stretch/>
        </p:blipFill>
        <p:spPr>
          <a:xfrm>
            <a:off x="1204454" y="11772077"/>
            <a:ext cx="1804218" cy="99329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7_Mukautettu asettelu">
  <p:cSld name="7_Mukautettu asettelu">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3"/>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22" name="Google Shape;22;p3"/>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b="0" i="0" u="none" strike="noStrike" cap="none">
                <a:solidFill>
                  <a:srgbClr val="575757"/>
                </a:solidFill>
                <a:latin typeface="Calibri"/>
                <a:ea typeface="Calibri"/>
                <a:cs typeface="Calibri"/>
                <a:sym typeface="Calibri"/>
              </a:defRPr>
            </a:lvl1pPr>
            <a:lvl2pPr marL="0" lvl="1" indent="0" algn="r">
              <a:spcBef>
                <a:spcPts val="0"/>
              </a:spcBef>
              <a:buNone/>
              <a:defRPr sz="2400" b="0" i="0" u="none" strike="noStrike" cap="none">
                <a:solidFill>
                  <a:srgbClr val="575757"/>
                </a:solidFill>
                <a:latin typeface="Calibri"/>
                <a:ea typeface="Calibri"/>
                <a:cs typeface="Calibri"/>
                <a:sym typeface="Calibri"/>
              </a:defRPr>
            </a:lvl2pPr>
            <a:lvl3pPr marL="0" lvl="2" indent="0" algn="r">
              <a:spcBef>
                <a:spcPts val="0"/>
              </a:spcBef>
              <a:buNone/>
              <a:defRPr sz="2400" b="0" i="0" u="none" strike="noStrike" cap="none">
                <a:solidFill>
                  <a:srgbClr val="575757"/>
                </a:solidFill>
                <a:latin typeface="Calibri"/>
                <a:ea typeface="Calibri"/>
                <a:cs typeface="Calibri"/>
                <a:sym typeface="Calibri"/>
              </a:defRPr>
            </a:lvl3pPr>
            <a:lvl4pPr marL="0" lvl="3" indent="0" algn="r">
              <a:spcBef>
                <a:spcPts val="0"/>
              </a:spcBef>
              <a:buNone/>
              <a:defRPr sz="2400" b="0" i="0" u="none" strike="noStrike" cap="none">
                <a:solidFill>
                  <a:srgbClr val="575757"/>
                </a:solidFill>
                <a:latin typeface="Calibri"/>
                <a:ea typeface="Calibri"/>
                <a:cs typeface="Calibri"/>
                <a:sym typeface="Calibri"/>
              </a:defRPr>
            </a:lvl4pPr>
            <a:lvl5pPr marL="0" lvl="4" indent="0" algn="r">
              <a:spcBef>
                <a:spcPts val="0"/>
              </a:spcBef>
              <a:buNone/>
              <a:defRPr sz="2400" b="0" i="0" u="none" strike="noStrike" cap="none">
                <a:solidFill>
                  <a:srgbClr val="575757"/>
                </a:solidFill>
                <a:latin typeface="Calibri"/>
                <a:ea typeface="Calibri"/>
                <a:cs typeface="Calibri"/>
                <a:sym typeface="Calibri"/>
              </a:defRPr>
            </a:lvl5pPr>
            <a:lvl6pPr marL="0" lvl="5" indent="0" algn="r">
              <a:spcBef>
                <a:spcPts val="0"/>
              </a:spcBef>
              <a:buNone/>
              <a:defRPr sz="2400" b="0" i="0" u="none" strike="noStrike" cap="none">
                <a:solidFill>
                  <a:srgbClr val="575757"/>
                </a:solidFill>
                <a:latin typeface="Calibri"/>
                <a:ea typeface="Calibri"/>
                <a:cs typeface="Calibri"/>
                <a:sym typeface="Calibri"/>
              </a:defRPr>
            </a:lvl6pPr>
            <a:lvl7pPr marL="0" lvl="6" indent="0" algn="r">
              <a:spcBef>
                <a:spcPts val="0"/>
              </a:spcBef>
              <a:buNone/>
              <a:defRPr sz="2400" b="0" i="0" u="none" strike="noStrike" cap="none">
                <a:solidFill>
                  <a:srgbClr val="575757"/>
                </a:solidFill>
                <a:latin typeface="Calibri"/>
                <a:ea typeface="Calibri"/>
                <a:cs typeface="Calibri"/>
                <a:sym typeface="Calibri"/>
              </a:defRPr>
            </a:lvl7pPr>
            <a:lvl8pPr marL="0" lvl="7" indent="0" algn="r">
              <a:spcBef>
                <a:spcPts val="0"/>
              </a:spcBef>
              <a:buNone/>
              <a:defRPr sz="2400" b="0" i="0" u="none" strike="noStrike" cap="none">
                <a:solidFill>
                  <a:srgbClr val="575757"/>
                </a:solidFill>
                <a:latin typeface="Calibri"/>
                <a:ea typeface="Calibri"/>
                <a:cs typeface="Calibri"/>
                <a:sym typeface="Calibri"/>
              </a:defRPr>
            </a:lvl8pPr>
            <a:lvl9pPr marL="0" lvl="8" indent="0" algn="r">
              <a:spcBef>
                <a:spcPts val="0"/>
              </a:spcBef>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23" name="Google Shape;23;p3"/>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8_Image Half Full">
  <p:cSld name="18_Image Half Full">
    <p:spTree>
      <p:nvGrpSpPr>
        <p:cNvPr id="1" name="Shape 35"/>
        <p:cNvGrpSpPr/>
        <p:nvPr/>
      </p:nvGrpSpPr>
      <p:grpSpPr>
        <a:xfrm>
          <a:off x="0" y="0"/>
          <a:ext cx="0" cy="0"/>
          <a:chOff x="0" y="0"/>
          <a:chExt cx="0" cy="0"/>
        </a:xfrm>
      </p:grpSpPr>
      <p:sp>
        <p:nvSpPr>
          <p:cNvPr id="36" name="Google Shape;36;p5"/>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i="0" u="none" strike="noStrike" cap="none">
              <a:solidFill>
                <a:schemeClr val="lt1"/>
              </a:solidFill>
              <a:latin typeface="Calibri"/>
              <a:ea typeface="Calibri"/>
              <a:cs typeface="Calibri"/>
              <a:sym typeface="Calibri"/>
            </a:endParaRPr>
          </a:p>
        </p:txBody>
      </p:sp>
      <p:sp>
        <p:nvSpPr>
          <p:cNvPr id="37" name="Google Shape;37;p5"/>
          <p:cNvSpPr txBox="1">
            <a:spLocks noGrp="1"/>
          </p:cNvSpPr>
          <p:nvPr>
            <p:ph type="body" idx="1"/>
          </p:nvPr>
        </p:nvSpPr>
        <p:spPr>
          <a:xfrm>
            <a:off x="1621943" y="3160738"/>
            <a:ext cx="10942861" cy="839989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5400"/>
              <a:buFont typeface="Calibri"/>
              <a:buNone/>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38" name="Google Shape;38;p5"/>
          <p:cNvSpPr>
            <a:spLocks noGrp="1"/>
          </p:cNvSpPr>
          <p:nvPr>
            <p:ph type="pic" idx="2"/>
          </p:nvPr>
        </p:nvSpPr>
        <p:spPr>
          <a:xfrm>
            <a:off x="13460186" y="0"/>
            <a:ext cx="10923814" cy="137160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39" name="Google Shape;39;p5"/>
          <p:cNvSpPr txBox="1">
            <a:spLocks noGrp="1"/>
          </p:cNvSpPr>
          <p:nvPr>
            <p:ph type="sldNum" idx="12"/>
          </p:nvPr>
        </p:nvSpPr>
        <p:spPr>
          <a:xfrm>
            <a:off x="17624213"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b="0" i="0" u="none" strike="noStrike" cap="none">
                <a:solidFill>
                  <a:srgbClr val="8F8F8F"/>
                </a:solidFill>
                <a:latin typeface="Calibri"/>
                <a:ea typeface="Calibri"/>
                <a:cs typeface="Calibri"/>
                <a:sym typeface="Calibri"/>
              </a:defRPr>
            </a:lvl1pPr>
            <a:lvl2pPr marL="0" lvl="1" indent="0" algn="r">
              <a:spcBef>
                <a:spcPts val="0"/>
              </a:spcBef>
              <a:buNone/>
              <a:defRPr sz="2400" b="0" i="0" u="none" strike="noStrike" cap="none">
                <a:solidFill>
                  <a:srgbClr val="8F8F8F"/>
                </a:solidFill>
                <a:latin typeface="Calibri"/>
                <a:ea typeface="Calibri"/>
                <a:cs typeface="Calibri"/>
                <a:sym typeface="Calibri"/>
              </a:defRPr>
            </a:lvl2pPr>
            <a:lvl3pPr marL="0" lvl="2" indent="0" algn="r">
              <a:spcBef>
                <a:spcPts val="0"/>
              </a:spcBef>
              <a:buNone/>
              <a:defRPr sz="2400" b="0" i="0" u="none" strike="noStrike" cap="none">
                <a:solidFill>
                  <a:srgbClr val="8F8F8F"/>
                </a:solidFill>
                <a:latin typeface="Calibri"/>
                <a:ea typeface="Calibri"/>
                <a:cs typeface="Calibri"/>
                <a:sym typeface="Calibri"/>
              </a:defRPr>
            </a:lvl3pPr>
            <a:lvl4pPr marL="0" lvl="3" indent="0" algn="r">
              <a:spcBef>
                <a:spcPts val="0"/>
              </a:spcBef>
              <a:buNone/>
              <a:defRPr sz="2400" b="0" i="0" u="none" strike="noStrike" cap="none">
                <a:solidFill>
                  <a:srgbClr val="8F8F8F"/>
                </a:solidFill>
                <a:latin typeface="Calibri"/>
                <a:ea typeface="Calibri"/>
                <a:cs typeface="Calibri"/>
                <a:sym typeface="Calibri"/>
              </a:defRPr>
            </a:lvl4pPr>
            <a:lvl5pPr marL="0" lvl="4" indent="0" algn="r">
              <a:spcBef>
                <a:spcPts val="0"/>
              </a:spcBef>
              <a:buNone/>
              <a:defRPr sz="2400" b="0" i="0" u="none" strike="noStrike" cap="none">
                <a:solidFill>
                  <a:srgbClr val="8F8F8F"/>
                </a:solidFill>
                <a:latin typeface="Calibri"/>
                <a:ea typeface="Calibri"/>
                <a:cs typeface="Calibri"/>
                <a:sym typeface="Calibri"/>
              </a:defRPr>
            </a:lvl5pPr>
            <a:lvl6pPr marL="0" lvl="5" indent="0" algn="r">
              <a:spcBef>
                <a:spcPts val="0"/>
              </a:spcBef>
              <a:buNone/>
              <a:defRPr sz="2400" b="0" i="0" u="none" strike="noStrike" cap="none">
                <a:solidFill>
                  <a:srgbClr val="8F8F8F"/>
                </a:solidFill>
                <a:latin typeface="Calibri"/>
                <a:ea typeface="Calibri"/>
                <a:cs typeface="Calibri"/>
                <a:sym typeface="Calibri"/>
              </a:defRPr>
            </a:lvl6pPr>
            <a:lvl7pPr marL="0" lvl="6" indent="0" algn="r">
              <a:spcBef>
                <a:spcPts val="0"/>
              </a:spcBef>
              <a:buNone/>
              <a:defRPr sz="2400" b="0" i="0" u="none" strike="noStrike" cap="none">
                <a:solidFill>
                  <a:srgbClr val="8F8F8F"/>
                </a:solidFill>
                <a:latin typeface="Calibri"/>
                <a:ea typeface="Calibri"/>
                <a:cs typeface="Calibri"/>
                <a:sym typeface="Calibri"/>
              </a:defRPr>
            </a:lvl7pPr>
            <a:lvl8pPr marL="0" lvl="7" indent="0" algn="r">
              <a:spcBef>
                <a:spcPts val="0"/>
              </a:spcBef>
              <a:buNone/>
              <a:defRPr sz="2400" b="0" i="0" u="none" strike="noStrike" cap="none">
                <a:solidFill>
                  <a:srgbClr val="8F8F8F"/>
                </a:solidFill>
                <a:latin typeface="Calibri"/>
                <a:ea typeface="Calibri"/>
                <a:cs typeface="Calibri"/>
                <a:sym typeface="Calibri"/>
              </a:defRPr>
            </a:lvl8pPr>
            <a:lvl9pPr marL="0" lvl="8" indent="0" algn="r">
              <a:spcBef>
                <a:spcPts val="0"/>
              </a:spcBef>
              <a:buNone/>
              <a:defRPr sz="2400" b="0" i="0" u="none" strike="noStrike" cap="none">
                <a:solidFill>
                  <a:srgbClr val="8F8F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40" name="Google Shape;40;p5"/>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5"/>
          <p:cNvSpPr txBox="1">
            <a:spLocks noGrp="1"/>
          </p:cNvSpPr>
          <p:nvPr>
            <p:ph type="title"/>
          </p:nvPr>
        </p:nvSpPr>
        <p:spPr>
          <a:xfrm>
            <a:off x="1621944" y="730251"/>
            <a:ext cx="10997318" cy="213018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4_Image Half Full">
  <p:cSld name="4_Image Half Full">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1649187" y="730250"/>
            <a:ext cx="21463873" cy="16210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6"/>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i="0" u="none" strike="noStrike" cap="none">
              <a:solidFill>
                <a:schemeClr val="lt1"/>
              </a:solidFill>
              <a:latin typeface="Calibri"/>
              <a:ea typeface="Calibri"/>
              <a:cs typeface="Calibri"/>
              <a:sym typeface="Calibri"/>
            </a:endParaRPr>
          </a:p>
        </p:txBody>
      </p:sp>
      <p:sp>
        <p:nvSpPr>
          <p:cNvPr id="45" name="Google Shape;45;p6"/>
          <p:cNvSpPr/>
          <p:nvPr/>
        </p:nvSpPr>
        <p:spPr>
          <a:xfrm>
            <a:off x="8404703" y="4080086"/>
            <a:ext cx="3941487" cy="6966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024">
              <a:solidFill>
                <a:schemeClr val="dk1"/>
              </a:solidFill>
              <a:latin typeface="Calibri"/>
              <a:ea typeface="Calibri"/>
              <a:cs typeface="Calibri"/>
              <a:sym typeface="Calibri"/>
            </a:endParaRPr>
          </a:p>
        </p:txBody>
      </p:sp>
      <p:sp>
        <p:nvSpPr>
          <p:cNvPr id="46" name="Google Shape;46;p6"/>
          <p:cNvSpPr txBox="1">
            <a:spLocks noGrp="1"/>
          </p:cNvSpPr>
          <p:nvPr>
            <p:ph type="body" idx="1"/>
          </p:nvPr>
        </p:nvSpPr>
        <p:spPr>
          <a:xfrm>
            <a:off x="1676400" y="3061052"/>
            <a:ext cx="10069463" cy="833729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7" name="Google Shape;47;p6"/>
          <p:cNvSpPr txBox="1">
            <a:spLocks noGrp="1"/>
          </p:cNvSpPr>
          <p:nvPr>
            <p:ph type="body" idx="2"/>
          </p:nvPr>
        </p:nvSpPr>
        <p:spPr>
          <a:xfrm>
            <a:off x="13041150" y="3061052"/>
            <a:ext cx="10069463" cy="833729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8" name="Google Shape;48;p6"/>
          <p:cNvSpPr txBox="1">
            <a:spLocks noGrp="1"/>
          </p:cNvSpPr>
          <p:nvPr>
            <p:ph type="sldNum" idx="12"/>
          </p:nvPr>
        </p:nvSpPr>
        <p:spPr>
          <a:xfrm>
            <a:off x="17624213" y="12255499"/>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b="0" i="0" u="none" strike="noStrike" cap="none">
                <a:solidFill>
                  <a:srgbClr val="575757"/>
                </a:solidFill>
                <a:latin typeface="Calibri"/>
                <a:ea typeface="Calibri"/>
                <a:cs typeface="Calibri"/>
                <a:sym typeface="Calibri"/>
              </a:defRPr>
            </a:lvl1pPr>
            <a:lvl2pPr marL="0" lvl="1" indent="0" algn="r">
              <a:spcBef>
                <a:spcPts val="0"/>
              </a:spcBef>
              <a:buNone/>
              <a:defRPr sz="2400" b="0" i="0" u="none" strike="noStrike" cap="none">
                <a:solidFill>
                  <a:srgbClr val="575757"/>
                </a:solidFill>
                <a:latin typeface="Calibri"/>
                <a:ea typeface="Calibri"/>
                <a:cs typeface="Calibri"/>
                <a:sym typeface="Calibri"/>
              </a:defRPr>
            </a:lvl2pPr>
            <a:lvl3pPr marL="0" lvl="2" indent="0" algn="r">
              <a:spcBef>
                <a:spcPts val="0"/>
              </a:spcBef>
              <a:buNone/>
              <a:defRPr sz="2400" b="0" i="0" u="none" strike="noStrike" cap="none">
                <a:solidFill>
                  <a:srgbClr val="575757"/>
                </a:solidFill>
                <a:latin typeface="Calibri"/>
                <a:ea typeface="Calibri"/>
                <a:cs typeface="Calibri"/>
                <a:sym typeface="Calibri"/>
              </a:defRPr>
            </a:lvl3pPr>
            <a:lvl4pPr marL="0" lvl="3" indent="0" algn="r">
              <a:spcBef>
                <a:spcPts val="0"/>
              </a:spcBef>
              <a:buNone/>
              <a:defRPr sz="2400" b="0" i="0" u="none" strike="noStrike" cap="none">
                <a:solidFill>
                  <a:srgbClr val="575757"/>
                </a:solidFill>
                <a:latin typeface="Calibri"/>
                <a:ea typeface="Calibri"/>
                <a:cs typeface="Calibri"/>
                <a:sym typeface="Calibri"/>
              </a:defRPr>
            </a:lvl4pPr>
            <a:lvl5pPr marL="0" lvl="4" indent="0" algn="r">
              <a:spcBef>
                <a:spcPts val="0"/>
              </a:spcBef>
              <a:buNone/>
              <a:defRPr sz="2400" b="0" i="0" u="none" strike="noStrike" cap="none">
                <a:solidFill>
                  <a:srgbClr val="575757"/>
                </a:solidFill>
                <a:latin typeface="Calibri"/>
                <a:ea typeface="Calibri"/>
                <a:cs typeface="Calibri"/>
                <a:sym typeface="Calibri"/>
              </a:defRPr>
            </a:lvl5pPr>
            <a:lvl6pPr marL="0" lvl="5" indent="0" algn="r">
              <a:spcBef>
                <a:spcPts val="0"/>
              </a:spcBef>
              <a:buNone/>
              <a:defRPr sz="2400" b="0" i="0" u="none" strike="noStrike" cap="none">
                <a:solidFill>
                  <a:srgbClr val="575757"/>
                </a:solidFill>
                <a:latin typeface="Calibri"/>
                <a:ea typeface="Calibri"/>
                <a:cs typeface="Calibri"/>
                <a:sym typeface="Calibri"/>
              </a:defRPr>
            </a:lvl6pPr>
            <a:lvl7pPr marL="0" lvl="6" indent="0" algn="r">
              <a:spcBef>
                <a:spcPts val="0"/>
              </a:spcBef>
              <a:buNone/>
              <a:defRPr sz="2400" b="0" i="0" u="none" strike="noStrike" cap="none">
                <a:solidFill>
                  <a:srgbClr val="575757"/>
                </a:solidFill>
                <a:latin typeface="Calibri"/>
                <a:ea typeface="Calibri"/>
                <a:cs typeface="Calibri"/>
                <a:sym typeface="Calibri"/>
              </a:defRPr>
            </a:lvl7pPr>
            <a:lvl8pPr marL="0" lvl="7" indent="0" algn="r">
              <a:spcBef>
                <a:spcPts val="0"/>
              </a:spcBef>
              <a:buNone/>
              <a:defRPr sz="2400" b="0" i="0" u="none" strike="noStrike" cap="none">
                <a:solidFill>
                  <a:srgbClr val="575757"/>
                </a:solidFill>
                <a:latin typeface="Calibri"/>
                <a:ea typeface="Calibri"/>
                <a:cs typeface="Calibri"/>
                <a:sym typeface="Calibri"/>
              </a:defRPr>
            </a:lvl8pPr>
            <a:lvl9pPr marL="0" lvl="8" indent="0" algn="r">
              <a:spcBef>
                <a:spcPts val="0"/>
              </a:spcBef>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49" name="Google Shape;49;p6"/>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8_Image Half Full">
  <p:cSld name="8_Image Half Full">
    <p:spTree>
      <p:nvGrpSpPr>
        <p:cNvPr id="1" name="Shape 50"/>
        <p:cNvGrpSpPr/>
        <p:nvPr/>
      </p:nvGrpSpPr>
      <p:grpSpPr>
        <a:xfrm>
          <a:off x="0" y="0"/>
          <a:ext cx="0" cy="0"/>
          <a:chOff x="0" y="0"/>
          <a:chExt cx="0" cy="0"/>
        </a:xfrm>
      </p:grpSpPr>
      <p:sp>
        <p:nvSpPr>
          <p:cNvPr id="51" name="Google Shape;51;p7"/>
          <p:cNvSpPr>
            <a:spLocks noGrp="1"/>
          </p:cNvSpPr>
          <p:nvPr>
            <p:ph type="pic" idx="2"/>
          </p:nvPr>
        </p:nvSpPr>
        <p:spPr>
          <a:xfrm>
            <a:off x="1" y="0"/>
            <a:ext cx="10923814" cy="137160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52" name="Google Shape;52;p7"/>
          <p:cNvSpPr txBox="1">
            <a:spLocks noGrp="1"/>
          </p:cNvSpPr>
          <p:nvPr>
            <p:ph type="title"/>
          </p:nvPr>
        </p:nvSpPr>
        <p:spPr>
          <a:xfrm>
            <a:off x="11381014" y="730250"/>
            <a:ext cx="11732046" cy="2183118"/>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7"/>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a:solidFill>
                <a:schemeClr val="lt1"/>
              </a:solidFill>
              <a:latin typeface="Calibri"/>
              <a:ea typeface="Calibri"/>
              <a:cs typeface="Calibri"/>
              <a:sym typeface="Calibri"/>
            </a:endParaRPr>
          </a:p>
        </p:txBody>
      </p:sp>
      <p:sp>
        <p:nvSpPr>
          <p:cNvPr id="54" name="Google Shape;54;p7"/>
          <p:cNvSpPr txBox="1">
            <a:spLocks noGrp="1"/>
          </p:cNvSpPr>
          <p:nvPr>
            <p:ph type="body" idx="1"/>
          </p:nvPr>
        </p:nvSpPr>
        <p:spPr>
          <a:xfrm>
            <a:off x="11381015" y="3536295"/>
            <a:ext cx="11732048" cy="8691005"/>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5400"/>
              <a:buFont typeface="Calibri"/>
              <a:buNone/>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55" name="Google Shape;55;p7"/>
          <p:cNvSpPr txBox="1">
            <a:spLocks noGrp="1"/>
          </p:cNvSpPr>
          <p:nvPr>
            <p:ph type="sldNum" idx="12"/>
          </p:nvPr>
        </p:nvSpPr>
        <p:spPr>
          <a:xfrm>
            <a:off x="17624213" y="12321661"/>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a:solidFill>
                  <a:srgbClr val="575757"/>
                </a:solidFill>
                <a:latin typeface="Calibri"/>
                <a:ea typeface="Calibri"/>
                <a:cs typeface="Calibri"/>
                <a:sym typeface="Calibri"/>
              </a:defRPr>
            </a:lvl1pPr>
            <a:lvl2pPr marL="0" lvl="1" indent="0" algn="r">
              <a:spcBef>
                <a:spcPts val="0"/>
              </a:spcBef>
              <a:buNone/>
              <a:defRPr sz="2400">
                <a:solidFill>
                  <a:srgbClr val="575757"/>
                </a:solidFill>
                <a:latin typeface="Calibri"/>
                <a:ea typeface="Calibri"/>
                <a:cs typeface="Calibri"/>
                <a:sym typeface="Calibri"/>
              </a:defRPr>
            </a:lvl2pPr>
            <a:lvl3pPr marL="0" lvl="2" indent="0" algn="r">
              <a:spcBef>
                <a:spcPts val="0"/>
              </a:spcBef>
              <a:buNone/>
              <a:defRPr sz="2400">
                <a:solidFill>
                  <a:srgbClr val="575757"/>
                </a:solidFill>
                <a:latin typeface="Calibri"/>
                <a:ea typeface="Calibri"/>
                <a:cs typeface="Calibri"/>
                <a:sym typeface="Calibri"/>
              </a:defRPr>
            </a:lvl3pPr>
            <a:lvl4pPr marL="0" lvl="3" indent="0" algn="r">
              <a:spcBef>
                <a:spcPts val="0"/>
              </a:spcBef>
              <a:buNone/>
              <a:defRPr sz="2400">
                <a:solidFill>
                  <a:srgbClr val="575757"/>
                </a:solidFill>
                <a:latin typeface="Calibri"/>
                <a:ea typeface="Calibri"/>
                <a:cs typeface="Calibri"/>
                <a:sym typeface="Calibri"/>
              </a:defRPr>
            </a:lvl4pPr>
            <a:lvl5pPr marL="0" lvl="4" indent="0" algn="r">
              <a:spcBef>
                <a:spcPts val="0"/>
              </a:spcBef>
              <a:buNone/>
              <a:defRPr sz="2400">
                <a:solidFill>
                  <a:srgbClr val="575757"/>
                </a:solidFill>
                <a:latin typeface="Calibri"/>
                <a:ea typeface="Calibri"/>
                <a:cs typeface="Calibri"/>
                <a:sym typeface="Calibri"/>
              </a:defRPr>
            </a:lvl5pPr>
            <a:lvl6pPr marL="0" lvl="5" indent="0" algn="r">
              <a:spcBef>
                <a:spcPts val="0"/>
              </a:spcBef>
              <a:buNone/>
              <a:defRPr sz="2400">
                <a:solidFill>
                  <a:srgbClr val="575757"/>
                </a:solidFill>
                <a:latin typeface="Calibri"/>
                <a:ea typeface="Calibri"/>
                <a:cs typeface="Calibri"/>
                <a:sym typeface="Calibri"/>
              </a:defRPr>
            </a:lvl6pPr>
            <a:lvl7pPr marL="0" lvl="6" indent="0" algn="r">
              <a:spcBef>
                <a:spcPts val="0"/>
              </a:spcBef>
              <a:buNone/>
              <a:defRPr sz="2400">
                <a:solidFill>
                  <a:srgbClr val="575757"/>
                </a:solidFill>
                <a:latin typeface="Calibri"/>
                <a:ea typeface="Calibri"/>
                <a:cs typeface="Calibri"/>
                <a:sym typeface="Calibri"/>
              </a:defRPr>
            </a:lvl7pPr>
            <a:lvl8pPr marL="0" lvl="7" indent="0" algn="r">
              <a:spcBef>
                <a:spcPts val="0"/>
              </a:spcBef>
              <a:buNone/>
              <a:defRPr sz="2400">
                <a:solidFill>
                  <a:srgbClr val="575757"/>
                </a:solidFill>
                <a:latin typeface="Calibri"/>
                <a:ea typeface="Calibri"/>
                <a:cs typeface="Calibri"/>
                <a:sym typeface="Calibri"/>
              </a:defRPr>
            </a:lvl8pPr>
            <a:lvl9pPr marL="0" lvl="8" indent="0" algn="r">
              <a:spcBef>
                <a:spcPts val="0"/>
              </a:spcBef>
              <a:buNone/>
              <a:defRPr sz="2400">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56" name="Google Shape;56;p7"/>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4_Image Half Full">
  <p:cSld name="14_Image Half Full">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8"/>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a:solidFill>
                <a:schemeClr val="lt1"/>
              </a:solidFill>
              <a:latin typeface="Calibri"/>
              <a:ea typeface="Calibri"/>
              <a:cs typeface="Calibri"/>
              <a:sym typeface="Calibri"/>
            </a:endParaRPr>
          </a:p>
        </p:txBody>
      </p:sp>
      <p:sp>
        <p:nvSpPr>
          <p:cNvPr id="60" name="Google Shape;60;p8"/>
          <p:cNvSpPr txBox="1">
            <a:spLocks noGrp="1"/>
          </p:cNvSpPr>
          <p:nvPr>
            <p:ph type="body" idx="1"/>
          </p:nvPr>
        </p:nvSpPr>
        <p:spPr>
          <a:xfrm>
            <a:off x="82686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1" name="Google Shape;61;p8"/>
          <p:cNvSpPr>
            <a:spLocks noGrp="1"/>
          </p:cNvSpPr>
          <p:nvPr>
            <p:ph type="pic" idx="2"/>
          </p:nvPr>
        </p:nvSpPr>
        <p:spPr>
          <a:xfrm>
            <a:off x="827319" y="2680426"/>
            <a:ext cx="5231176" cy="474987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62" name="Google Shape;62;p8"/>
          <p:cNvSpPr txBox="1">
            <a:spLocks noGrp="1"/>
          </p:cNvSpPr>
          <p:nvPr>
            <p:ph type="body" idx="3"/>
          </p:nvPr>
        </p:nvSpPr>
        <p:spPr>
          <a:xfrm>
            <a:off x="6652041"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3" name="Google Shape;63;p8"/>
          <p:cNvSpPr>
            <a:spLocks noGrp="1"/>
          </p:cNvSpPr>
          <p:nvPr>
            <p:ph type="pic" idx="4"/>
          </p:nvPr>
        </p:nvSpPr>
        <p:spPr>
          <a:xfrm>
            <a:off x="6652493" y="2680426"/>
            <a:ext cx="5231176" cy="474987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64" name="Google Shape;64;p8"/>
          <p:cNvSpPr txBox="1">
            <a:spLocks noGrp="1"/>
          </p:cNvSpPr>
          <p:nvPr>
            <p:ph type="body" idx="5"/>
          </p:nvPr>
        </p:nvSpPr>
        <p:spPr>
          <a:xfrm>
            <a:off x="1251172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5" name="Google Shape;65;p8"/>
          <p:cNvSpPr>
            <a:spLocks noGrp="1"/>
          </p:cNvSpPr>
          <p:nvPr>
            <p:ph type="pic" idx="6"/>
          </p:nvPr>
        </p:nvSpPr>
        <p:spPr>
          <a:xfrm>
            <a:off x="12512179" y="2680426"/>
            <a:ext cx="5231176" cy="474987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66" name="Google Shape;66;p8"/>
          <p:cNvSpPr txBox="1">
            <a:spLocks noGrp="1"/>
          </p:cNvSpPr>
          <p:nvPr>
            <p:ph type="body" idx="7"/>
          </p:nvPr>
        </p:nvSpPr>
        <p:spPr>
          <a:xfrm>
            <a:off x="18390370"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7" name="Google Shape;67;p8"/>
          <p:cNvSpPr>
            <a:spLocks noGrp="1"/>
          </p:cNvSpPr>
          <p:nvPr>
            <p:ph type="pic" idx="8"/>
          </p:nvPr>
        </p:nvSpPr>
        <p:spPr>
          <a:xfrm>
            <a:off x="18390823" y="2680426"/>
            <a:ext cx="5231176" cy="474987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68" name="Google Shape;68;p8"/>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a:solidFill>
                  <a:srgbClr val="575757"/>
                </a:solidFill>
                <a:latin typeface="Calibri"/>
                <a:ea typeface="Calibri"/>
                <a:cs typeface="Calibri"/>
                <a:sym typeface="Calibri"/>
              </a:defRPr>
            </a:lvl1pPr>
            <a:lvl2pPr marL="0" lvl="1" indent="0" algn="r">
              <a:spcBef>
                <a:spcPts val="0"/>
              </a:spcBef>
              <a:buNone/>
              <a:defRPr sz="2400">
                <a:solidFill>
                  <a:srgbClr val="575757"/>
                </a:solidFill>
                <a:latin typeface="Calibri"/>
                <a:ea typeface="Calibri"/>
                <a:cs typeface="Calibri"/>
                <a:sym typeface="Calibri"/>
              </a:defRPr>
            </a:lvl2pPr>
            <a:lvl3pPr marL="0" lvl="2" indent="0" algn="r">
              <a:spcBef>
                <a:spcPts val="0"/>
              </a:spcBef>
              <a:buNone/>
              <a:defRPr sz="2400">
                <a:solidFill>
                  <a:srgbClr val="575757"/>
                </a:solidFill>
                <a:latin typeface="Calibri"/>
                <a:ea typeface="Calibri"/>
                <a:cs typeface="Calibri"/>
                <a:sym typeface="Calibri"/>
              </a:defRPr>
            </a:lvl3pPr>
            <a:lvl4pPr marL="0" lvl="3" indent="0" algn="r">
              <a:spcBef>
                <a:spcPts val="0"/>
              </a:spcBef>
              <a:buNone/>
              <a:defRPr sz="2400">
                <a:solidFill>
                  <a:srgbClr val="575757"/>
                </a:solidFill>
                <a:latin typeface="Calibri"/>
                <a:ea typeface="Calibri"/>
                <a:cs typeface="Calibri"/>
                <a:sym typeface="Calibri"/>
              </a:defRPr>
            </a:lvl4pPr>
            <a:lvl5pPr marL="0" lvl="4" indent="0" algn="r">
              <a:spcBef>
                <a:spcPts val="0"/>
              </a:spcBef>
              <a:buNone/>
              <a:defRPr sz="2400">
                <a:solidFill>
                  <a:srgbClr val="575757"/>
                </a:solidFill>
                <a:latin typeface="Calibri"/>
                <a:ea typeface="Calibri"/>
                <a:cs typeface="Calibri"/>
                <a:sym typeface="Calibri"/>
              </a:defRPr>
            </a:lvl5pPr>
            <a:lvl6pPr marL="0" lvl="5" indent="0" algn="r">
              <a:spcBef>
                <a:spcPts val="0"/>
              </a:spcBef>
              <a:buNone/>
              <a:defRPr sz="2400">
                <a:solidFill>
                  <a:srgbClr val="575757"/>
                </a:solidFill>
                <a:latin typeface="Calibri"/>
                <a:ea typeface="Calibri"/>
                <a:cs typeface="Calibri"/>
                <a:sym typeface="Calibri"/>
              </a:defRPr>
            </a:lvl6pPr>
            <a:lvl7pPr marL="0" lvl="6" indent="0" algn="r">
              <a:spcBef>
                <a:spcPts val="0"/>
              </a:spcBef>
              <a:buNone/>
              <a:defRPr sz="2400">
                <a:solidFill>
                  <a:srgbClr val="575757"/>
                </a:solidFill>
                <a:latin typeface="Calibri"/>
                <a:ea typeface="Calibri"/>
                <a:cs typeface="Calibri"/>
                <a:sym typeface="Calibri"/>
              </a:defRPr>
            </a:lvl7pPr>
            <a:lvl8pPr marL="0" lvl="7" indent="0" algn="r">
              <a:spcBef>
                <a:spcPts val="0"/>
              </a:spcBef>
              <a:buNone/>
              <a:defRPr sz="2400">
                <a:solidFill>
                  <a:srgbClr val="575757"/>
                </a:solidFill>
                <a:latin typeface="Calibri"/>
                <a:ea typeface="Calibri"/>
                <a:cs typeface="Calibri"/>
                <a:sym typeface="Calibri"/>
              </a:defRPr>
            </a:lvl8pPr>
            <a:lvl9pPr marL="0" lvl="8" indent="0" algn="r">
              <a:spcBef>
                <a:spcPts val="0"/>
              </a:spcBef>
              <a:buNone/>
              <a:defRPr sz="2400">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69" name="Google Shape;69;p8"/>
          <p:cNvSpPr txBox="1">
            <a:spLocks noGrp="1"/>
          </p:cNvSpPr>
          <p:nvPr>
            <p:ph type="ftr" idx="11"/>
          </p:nvPr>
        </p:nvSpPr>
        <p:spPr>
          <a:xfrm>
            <a:off x="820615"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22_Image Half Full">
  <p:cSld name="22_Image Half Full">
    <p:spTree>
      <p:nvGrpSpPr>
        <p:cNvPr id="1" name="Shape 70"/>
        <p:cNvGrpSpPr/>
        <p:nvPr/>
      </p:nvGrpSpPr>
      <p:grpSpPr>
        <a:xfrm>
          <a:off x="0" y="0"/>
          <a:ext cx="0" cy="0"/>
          <a:chOff x="0" y="0"/>
          <a:chExt cx="0" cy="0"/>
        </a:xfrm>
      </p:grpSpPr>
      <p:sp>
        <p:nvSpPr>
          <p:cNvPr id="71" name="Google Shape;71;p9"/>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9"/>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a:solidFill>
                <a:schemeClr val="lt1"/>
              </a:solidFill>
              <a:latin typeface="Calibri"/>
              <a:ea typeface="Calibri"/>
              <a:cs typeface="Calibri"/>
              <a:sym typeface="Calibri"/>
            </a:endParaRPr>
          </a:p>
        </p:txBody>
      </p:sp>
      <p:sp>
        <p:nvSpPr>
          <p:cNvPr id="73" name="Google Shape;73;p9"/>
          <p:cNvSpPr txBox="1">
            <a:spLocks noGrp="1"/>
          </p:cNvSpPr>
          <p:nvPr>
            <p:ph type="body" idx="1"/>
          </p:nvPr>
        </p:nvSpPr>
        <p:spPr>
          <a:xfrm>
            <a:off x="772971" y="44378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4" name="Google Shape;74;p9"/>
          <p:cNvSpPr txBox="1">
            <a:spLocks noGrp="1"/>
          </p:cNvSpPr>
          <p:nvPr>
            <p:ph type="body" idx="2"/>
          </p:nvPr>
        </p:nvSpPr>
        <p:spPr>
          <a:xfrm>
            <a:off x="12595591" y="44632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5" name="Google Shape;75;p9"/>
          <p:cNvSpPr txBox="1">
            <a:spLocks noGrp="1"/>
          </p:cNvSpPr>
          <p:nvPr>
            <p:ph type="body" idx="3"/>
          </p:nvPr>
        </p:nvSpPr>
        <p:spPr>
          <a:xfrm>
            <a:off x="772920" y="3184914"/>
            <a:ext cx="1096060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6" name="Google Shape;76;p9"/>
          <p:cNvSpPr txBox="1">
            <a:spLocks noGrp="1"/>
          </p:cNvSpPr>
          <p:nvPr>
            <p:ph type="body" idx="4"/>
          </p:nvPr>
        </p:nvSpPr>
        <p:spPr>
          <a:xfrm>
            <a:off x="12590711" y="3221626"/>
            <a:ext cx="1102031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cxnSp>
        <p:nvCxnSpPr>
          <p:cNvPr id="77" name="Google Shape;77;p9"/>
          <p:cNvCxnSpPr/>
          <p:nvPr/>
        </p:nvCxnSpPr>
        <p:spPr>
          <a:xfrm>
            <a:off x="768588" y="4204109"/>
            <a:ext cx="10964271" cy="0"/>
          </a:xfrm>
          <a:prstGeom prst="straightConnector1">
            <a:avLst/>
          </a:prstGeom>
          <a:noFill/>
          <a:ln w="88900" cap="flat" cmpd="sng">
            <a:solidFill>
              <a:srgbClr val="575757"/>
            </a:solidFill>
            <a:prstDash val="solid"/>
            <a:miter lim="800000"/>
            <a:headEnd type="none" w="sm" len="sm"/>
            <a:tailEnd type="none" w="sm" len="sm"/>
          </a:ln>
        </p:spPr>
      </p:cxnSp>
      <p:cxnSp>
        <p:nvCxnSpPr>
          <p:cNvPr id="78" name="Google Shape;78;p9"/>
          <p:cNvCxnSpPr/>
          <p:nvPr/>
        </p:nvCxnSpPr>
        <p:spPr>
          <a:xfrm>
            <a:off x="12591208" y="4204109"/>
            <a:ext cx="10964271" cy="0"/>
          </a:xfrm>
          <a:prstGeom prst="straightConnector1">
            <a:avLst/>
          </a:prstGeom>
          <a:noFill/>
          <a:ln w="88900" cap="flat" cmpd="sng">
            <a:solidFill>
              <a:srgbClr val="575757"/>
            </a:solidFill>
            <a:prstDash val="solid"/>
            <a:miter lim="800000"/>
            <a:headEnd type="none" w="sm" len="sm"/>
            <a:tailEnd type="none" w="sm" len="sm"/>
          </a:ln>
        </p:spPr>
      </p:cxnSp>
      <p:sp>
        <p:nvSpPr>
          <p:cNvPr id="79" name="Google Shape;79;p9"/>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a:solidFill>
                  <a:srgbClr val="575757"/>
                </a:solidFill>
                <a:latin typeface="Calibri"/>
                <a:ea typeface="Calibri"/>
                <a:cs typeface="Calibri"/>
                <a:sym typeface="Calibri"/>
              </a:defRPr>
            </a:lvl1pPr>
            <a:lvl2pPr marL="0" lvl="1" indent="0" algn="r">
              <a:spcBef>
                <a:spcPts val="0"/>
              </a:spcBef>
              <a:buNone/>
              <a:defRPr sz="2400">
                <a:solidFill>
                  <a:srgbClr val="575757"/>
                </a:solidFill>
                <a:latin typeface="Calibri"/>
                <a:ea typeface="Calibri"/>
                <a:cs typeface="Calibri"/>
                <a:sym typeface="Calibri"/>
              </a:defRPr>
            </a:lvl2pPr>
            <a:lvl3pPr marL="0" lvl="2" indent="0" algn="r">
              <a:spcBef>
                <a:spcPts val="0"/>
              </a:spcBef>
              <a:buNone/>
              <a:defRPr sz="2400">
                <a:solidFill>
                  <a:srgbClr val="575757"/>
                </a:solidFill>
                <a:latin typeface="Calibri"/>
                <a:ea typeface="Calibri"/>
                <a:cs typeface="Calibri"/>
                <a:sym typeface="Calibri"/>
              </a:defRPr>
            </a:lvl3pPr>
            <a:lvl4pPr marL="0" lvl="3" indent="0" algn="r">
              <a:spcBef>
                <a:spcPts val="0"/>
              </a:spcBef>
              <a:buNone/>
              <a:defRPr sz="2400">
                <a:solidFill>
                  <a:srgbClr val="575757"/>
                </a:solidFill>
                <a:latin typeface="Calibri"/>
                <a:ea typeface="Calibri"/>
                <a:cs typeface="Calibri"/>
                <a:sym typeface="Calibri"/>
              </a:defRPr>
            </a:lvl4pPr>
            <a:lvl5pPr marL="0" lvl="4" indent="0" algn="r">
              <a:spcBef>
                <a:spcPts val="0"/>
              </a:spcBef>
              <a:buNone/>
              <a:defRPr sz="2400">
                <a:solidFill>
                  <a:srgbClr val="575757"/>
                </a:solidFill>
                <a:latin typeface="Calibri"/>
                <a:ea typeface="Calibri"/>
                <a:cs typeface="Calibri"/>
                <a:sym typeface="Calibri"/>
              </a:defRPr>
            </a:lvl5pPr>
            <a:lvl6pPr marL="0" lvl="5" indent="0" algn="r">
              <a:spcBef>
                <a:spcPts val="0"/>
              </a:spcBef>
              <a:buNone/>
              <a:defRPr sz="2400">
                <a:solidFill>
                  <a:srgbClr val="575757"/>
                </a:solidFill>
                <a:latin typeface="Calibri"/>
                <a:ea typeface="Calibri"/>
                <a:cs typeface="Calibri"/>
                <a:sym typeface="Calibri"/>
              </a:defRPr>
            </a:lvl6pPr>
            <a:lvl7pPr marL="0" lvl="6" indent="0" algn="r">
              <a:spcBef>
                <a:spcPts val="0"/>
              </a:spcBef>
              <a:buNone/>
              <a:defRPr sz="2400">
                <a:solidFill>
                  <a:srgbClr val="575757"/>
                </a:solidFill>
                <a:latin typeface="Calibri"/>
                <a:ea typeface="Calibri"/>
                <a:cs typeface="Calibri"/>
                <a:sym typeface="Calibri"/>
              </a:defRPr>
            </a:lvl7pPr>
            <a:lvl8pPr marL="0" lvl="7" indent="0" algn="r">
              <a:spcBef>
                <a:spcPts val="0"/>
              </a:spcBef>
              <a:buNone/>
              <a:defRPr sz="2400">
                <a:solidFill>
                  <a:srgbClr val="575757"/>
                </a:solidFill>
                <a:latin typeface="Calibri"/>
                <a:ea typeface="Calibri"/>
                <a:cs typeface="Calibri"/>
                <a:sym typeface="Calibri"/>
              </a:defRPr>
            </a:lvl8pPr>
            <a:lvl9pPr marL="0" lvl="8" indent="0" algn="r">
              <a:spcBef>
                <a:spcPts val="0"/>
              </a:spcBef>
              <a:buNone/>
              <a:defRPr sz="2400">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80" name="Google Shape;80;p9"/>
          <p:cNvSpPr txBox="1">
            <a:spLocks noGrp="1"/>
          </p:cNvSpPr>
          <p:nvPr>
            <p:ph type="ftr" idx="11"/>
          </p:nvPr>
        </p:nvSpPr>
        <p:spPr>
          <a:xfrm>
            <a:off x="832756"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rgbClr val="575757"/>
              </a:buClr>
              <a:buSzPts val="8800"/>
              <a:buFont typeface="Calibri"/>
              <a:buNone/>
              <a:defRPr sz="8800" b="0" i="0" u="none" strike="noStrike" cap="none">
                <a:solidFill>
                  <a:srgbClr val="575757"/>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1676400" y="3651250"/>
            <a:ext cx="21031199" cy="81407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508000"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17275656" y="12255499"/>
            <a:ext cx="5486400" cy="73025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2400" b="0" i="0" u="none" strike="noStrike" cap="none">
                <a:solidFill>
                  <a:srgbClr val="575757"/>
                </a:solidFill>
                <a:latin typeface="Calibri"/>
                <a:ea typeface="Calibri"/>
                <a:cs typeface="Calibri"/>
                <a:sym typeface="Calibri"/>
              </a:defRPr>
            </a:lvl1pPr>
            <a:lvl2pPr marL="0" marR="0" lvl="1" indent="0" algn="r" rtl="0">
              <a:spcBef>
                <a:spcPts val="0"/>
              </a:spcBef>
              <a:buNone/>
              <a:defRPr sz="2400" b="0" i="0" u="none" strike="noStrike" cap="none">
                <a:solidFill>
                  <a:srgbClr val="575757"/>
                </a:solidFill>
                <a:latin typeface="Calibri"/>
                <a:ea typeface="Calibri"/>
                <a:cs typeface="Calibri"/>
                <a:sym typeface="Calibri"/>
              </a:defRPr>
            </a:lvl2pPr>
            <a:lvl3pPr marL="0" marR="0" lvl="2" indent="0" algn="r" rtl="0">
              <a:spcBef>
                <a:spcPts val="0"/>
              </a:spcBef>
              <a:buNone/>
              <a:defRPr sz="2400" b="0" i="0" u="none" strike="noStrike" cap="none">
                <a:solidFill>
                  <a:srgbClr val="575757"/>
                </a:solidFill>
                <a:latin typeface="Calibri"/>
                <a:ea typeface="Calibri"/>
                <a:cs typeface="Calibri"/>
                <a:sym typeface="Calibri"/>
              </a:defRPr>
            </a:lvl3pPr>
            <a:lvl4pPr marL="0" marR="0" lvl="3" indent="0" algn="r" rtl="0">
              <a:spcBef>
                <a:spcPts val="0"/>
              </a:spcBef>
              <a:buNone/>
              <a:defRPr sz="2400" b="0" i="0" u="none" strike="noStrike" cap="none">
                <a:solidFill>
                  <a:srgbClr val="575757"/>
                </a:solidFill>
                <a:latin typeface="Calibri"/>
                <a:ea typeface="Calibri"/>
                <a:cs typeface="Calibri"/>
                <a:sym typeface="Calibri"/>
              </a:defRPr>
            </a:lvl4pPr>
            <a:lvl5pPr marL="0" marR="0" lvl="4" indent="0" algn="r" rtl="0">
              <a:spcBef>
                <a:spcPts val="0"/>
              </a:spcBef>
              <a:buNone/>
              <a:defRPr sz="2400" b="0" i="0" u="none" strike="noStrike" cap="none">
                <a:solidFill>
                  <a:srgbClr val="575757"/>
                </a:solidFill>
                <a:latin typeface="Calibri"/>
                <a:ea typeface="Calibri"/>
                <a:cs typeface="Calibri"/>
                <a:sym typeface="Calibri"/>
              </a:defRPr>
            </a:lvl5pPr>
            <a:lvl6pPr marL="0" marR="0" lvl="5" indent="0" algn="r" rtl="0">
              <a:spcBef>
                <a:spcPts val="0"/>
              </a:spcBef>
              <a:buNone/>
              <a:defRPr sz="2400" b="0" i="0" u="none" strike="noStrike" cap="none">
                <a:solidFill>
                  <a:srgbClr val="575757"/>
                </a:solidFill>
                <a:latin typeface="Calibri"/>
                <a:ea typeface="Calibri"/>
                <a:cs typeface="Calibri"/>
                <a:sym typeface="Calibri"/>
              </a:defRPr>
            </a:lvl6pPr>
            <a:lvl7pPr marL="0" marR="0" lvl="6" indent="0" algn="r" rtl="0">
              <a:spcBef>
                <a:spcPts val="0"/>
              </a:spcBef>
              <a:buNone/>
              <a:defRPr sz="2400" b="0" i="0" u="none" strike="noStrike" cap="none">
                <a:solidFill>
                  <a:srgbClr val="575757"/>
                </a:solidFill>
                <a:latin typeface="Calibri"/>
                <a:ea typeface="Calibri"/>
                <a:cs typeface="Calibri"/>
                <a:sym typeface="Calibri"/>
              </a:defRPr>
            </a:lvl7pPr>
            <a:lvl8pPr marL="0" marR="0" lvl="7" indent="0" algn="r" rtl="0">
              <a:spcBef>
                <a:spcPts val="0"/>
              </a:spcBef>
              <a:buNone/>
              <a:defRPr sz="2400" b="0" i="0" u="none" strike="noStrike" cap="none">
                <a:solidFill>
                  <a:srgbClr val="575757"/>
                </a:solidFill>
                <a:latin typeface="Calibri"/>
                <a:ea typeface="Calibri"/>
                <a:cs typeface="Calibri"/>
                <a:sym typeface="Calibri"/>
              </a:defRPr>
            </a:lvl8pPr>
            <a:lvl9pPr marL="0" marR="0" lvl="8" indent="0" algn="r" rtl="0">
              <a:spcBef>
                <a:spcPts val="0"/>
              </a:spcBef>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13" name="Google Shape;13;p1"/>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0" i="0" u="none" strike="noStrike" cap="none">
                <a:solidFill>
                  <a:srgbClr val="575757"/>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Lst>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84"/>
        <p:cNvGrpSpPr/>
        <p:nvPr/>
      </p:nvGrpSpPr>
      <p:grpSpPr>
        <a:xfrm>
          <a:off x="0" y="0"/>
          <a:ext cx="0" cy="0"/>
          <a:chOff x="0" y="0"/>
          <a:chExt cx="0" cy="0"/>
        </a:xfrm>
      </p:grpSpPr>
      <p:sp>
        <p:nvSpPr>
          <p:cNvPr id="85" name="Google Shape;85;p10"/>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9600"/>
              <a:buFont typeface="Calibri"/>
              <a:buNone/>
            </a:pPr>
            <a:r>
              <a:rPr lang="fi-FI" dirty="0"/>
              <a:t>8. Kohti omaa hyvää elämää</a:t>
            </a:r>
            <a:endParaRPr dirty="0"/>
          </a:p>
        </p:txBody>
      </p:sp>
      <p:sp>
        <p:nvSpPr>
          <p:cNvPr id="86" name="Google Shape;86;p10"/>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6600"/>
              <a:buFont typeface="Calibri"/>
              <a:buNone/>
            </a:pPr>
            <a:r>
              <a:rPr lang="fi-FI"/>
              <a:t>IDEA (LOPS21)</a:t>
            </a:r>
            <a:endParaRPr/>
          </a:p>
        </p:txBody>
      </p:sp>
      <p:sp>
        <p:nvSpPr>
          <p:cNvPr id="87" name="Google Shape;87;p10"/>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800"/>
              <a:buFont typeface="Calibri"/>
              <a:buNone/>
            </a:pPr>
            <a:r>
              <a:rPr lang="fi-FI"/>
              <a:t>FI2 Etiikka</a:t>
            </a:r>
            <a:endParaRPr/>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Virittäytyminen aiheeseen </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pPr marL="1085850" indent="-857250" fontAlgn="base">
              <a:buFont typeface="Arial" panose="020B0604020202020204" pitchFamily="34" charset="0"/>
              <a:buChar char="•"/>
            </a:pPr>
            <a:r>
              <a:rPr lang="fi-FI" dirty="0"/>
              <a:t>Voisiko toiselta galaksilta tullut vierailija päätellä ihmisiä tarkkailemalla, millaista on ihmisten hyvä elämä? Perustele.</a:t>
            </a:r>
          </a:p>
          <a:p>
            <a:pPr marL="1085850" indent="-857250" fontAlgn="base">
              <a:buFont typeface="Arial" panose="020B0604020202020204" pitchFamily="34" charset="0"/>
              <a:buChar char="•"/>
            </a:pPr>
            <a:r>
              <a:rPr lang="fi-FI" dirty="0"/>
              <a:t>Mitä avaruusoliot näkevät, kun he tarkkailevat ihmisiä?</a:t>
            </a:r>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2</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8</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Virittäytyminen aiheeseen</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pPr marL="1085850" indent="-857250" fontAlgn="base">
              <a:buFont typeface="Arial" panose="020B0604020202020204" pitchFamily="34" charset="0"/>
              <a:buChar char="•"/>
            </a:pPr>
            <a:r>
              <a:rPr lang="fi-FI" dirty="0"/>
              <a:t>Pohdi:</a:t>
            </a:r>
          </a:p>
          <a:p>
            <a:pPr marL="1543050" lvl="1" indent="-857250" fontAlgn="base">
              <a:buFont typeface="Arial" panose="020B0604020202020204" pitchFamily="34" charset="0"/>
              <a:buChar char="•"/>
            </a:pPr>
            <a:r>
              <a:rPr lang="fi-FI" dirty="0"/>
              <a:t>Mikä on mielestäsi elämän tarkoitus?</a:t>
            </a:r>
          </a:p>
          <a:p>
            <a:pPr marL="1543050" lvl="1" indent="-857250" fontAlgn="base">
              <a:buFont typeface="Arial" panose="020B0604020202020204" pitchFamily="34" charset="0"/>
              <a:buChar char="•"/>
            </a:pPr>
            <a:r>
              <a:rPr lang="fi-FI" dirty="0"/>
              <a:t>Mistä eri asioista ihminen voi löytää tarkoituksen?</a:t>
            </a:r>
          </a:p>
          <a:p>
            <a:pPr marL="1543050" lvl="1" indent="-857250" fontAlgn="base">
              <a:buFont typeface="Arial" panose="020B0604020202020204" pitchFamily="34" charset="0"/>
              <a:buChar char="•"/>
            </a:pPr>
            <a:r>
              <a:rPr lang="fi-FI" dirty="0"/>
              <a:t>Voiko tyydyttävän vastauksen edeltävään kysymykseen löytää Googlen kautta tai esim. Wikipediasta?</a:t>
            </a:r>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3</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8</a:t>
            </a:r>
            <a:endParaRPr dirty="0"/>
          </a:p>
        </p:txBody>
      </p:sp>
    </p:spTree>
    <p:extLst>
      <p:ext uri="{BB962C8B-B14F-4D97-AF65-F5344CB8AC3E}">
        <p14:creationId xmlns:p14="http://schemas.microsoft.com/office/powerpoint/2010/main" val="3734722331"/>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Elämänfilosofia pohtii elämän peruskysymyksiä</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pPr marL="1085850" indent="-857250" fontAlgn="base">
              <a:buFont typeface="Arial" panose="020B0604020202020204" pitchFamily="34" charset="0"/>
              <a:buChar char="•"/>
            </a:pPr>
            <a:r>
              <a:rPr lang="fi-FI" dirty="0"/>
              <a:t>Ihminen pystyy älynsä ansiosta pohtimaan elämän ja olemassaolon mielekkyyttä ja tarkoitusta.</a:t>
            </a:r>
          </a:p>
          <a:p>
            <a:pPr marL="1085850" indent="-857250" fontAlgn="base">
              <a:buFont typeface="Arial" panose="020B0604020202020204" pitchFamily="34" charset="0"/>
              <a:buChar char="•"/>
            </a:pPr>
            <a:r>
              <a:rPr lang="fi-FI" dirty="0"/>
              <a:t>Aiemmin elämänfilosofiset kysymykset nähtiin paljolti uskonnollisina.</a:t>
            </a:r>
          </a:p>
          <a:p>
            <a:pPr marL="1085850" indent="-857250" fontAlgn="base">
              <a:buFont typeface="Arial" panose="020B0604020202020204" pitchFamily="34" charset="0"/>
              <a:buChar char="•"/>
            </a:pPr>
            <a:r>
              <a:rPr lang="fi-FI" dirty="0"/>
              <a:t>Esimerkiksi 1900-luvulla monet filosofit ja taiteilijat ovat pohtineet elämän mielettömyyttä.</a:t>
            </a:r>
          </a:p>
          <a:p>
            <a:pPr marL="0" lvl="0" indent="0" algn="l" rtl="0">
              <a:lnSpc>
                <a:spcPct val="90000"/>
              </a:lnSpc>
              <a:spcBef>
                <a:spcPts val="0"/>
              </a:spcBef>
              <a:spcAft>
                <a:spcPts val="0"/>
              </a:spcAft>
              <a:buClr>
                <a:schemeClr val="dk1"/>
              </a:buClr>
              <a:buSzPts val="6000"/>
              <a:buFont typeface="Calibri"/>
              <a:buNone/>
            </a:pPr>
            <a:endParaRPr dirty="0"/>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4</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8</a:t>
            </a:r>
            <a:endParaRPr dirty="0"/>
          </a:p>
        </p:txBody>
      </p:sp>
    </p:spTree>
    <p:extLst>
      <p:ext uri="{BB962C8B-B14F-4D97-AF65-F5344CB8AC3E}">
        <p14:creationId xmlns:p14="http://schemas.microsoft.com/office/powerpoint/2010/main" val="2545788054"/>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Elämän mielekkyys</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pPr marL="1085850" indent="-857250" fontAlgn="base">
              <a:buFont typeface="Arial" panose="020B0604020202020204" pitchFamily="34" charset="0"/>
              <a:buChar char="•"/>
            </a:pPr>
            <a:r>
              <a:rPr lang="fi-FI" dirty="0"/>
              <a:t>Pitkään eurooppalaisessa kulttuurissa ihmiselämän tarkoitus määrittyi uskonnon kautta.</a:t>
            </a:r>
            <a:endParaRPr lang="fi-FI" sz="5400" dirty="0"/>
          </a:p>
          <a:p>
            <a:pPr marL="1085850" indent="-857250" fontAlgn="base">
              <a:buFont typeface="Arial" panose="020B0604020202020204" pitchFamily="34" charset="0"/>
              <a:buChar char="•"/>
            </a:pPr>
            <a:r>
              <a:rPr lang="fi-FI" dirty="0"/>
              <a:t>Teollistuminen ja tieteiden kehitys 1800-luvulla muutti tätä.</a:t>
            </a:r>
          </a:p>
          <a:p>
            <a:pPr marL="1543050" lvl="1" indent="-857250" fontAlgn="base">
              <a:buFont typeface="Arial" panose="020B0604020202020204" pitchFamily="34" charset="0"/>
              <a:buChar char="•"/>
            </a:pPr>
            <a:r>
              <a:rPr lang="fi-FI" dirty="0"/>
              <a:t>Syntyi ajatus ihmiskunnan edistyksestä.</a:t>
            </a:r>
          </a:p>
          <a:p>
            <a:pPr marL="1085850" indent="-857250" fontAlgn="base">
              <a:buFont typeface="Arial" panose="020B0604020202020204" pitchFamily="34" charset="0"/>
              <a:buChar char="•"/>
            </a:pPr>
            <a:r>
              <a:rPr lang="fi-FI" dirty="0"/>
              <a:t>1900-luku ja sotien kauheudet murensivat edistysuskon.</a:t>
            </a:r>
            <a:endParaRPr lang="fi-FI" sz="5400" dirty="0"/>
          </a:p>
          <a:p>
            <a:pPr marL="1085850" indent="-857250" fontAlgn="base">
              <a:buFont typeface="Arial" panose="020B0604020202020204" pitchFamily="34" charset="0"/>
              <a:buChar char="•"/>
            </a:pPr>
            <a:r>
              <a:rPr lang="fi-FI" dirty="0"/>
              <a:t>Heräsi kysymys: Onko elämässä ylipäätään mitään mieltä?</a:t>
            </a:r>
            <a:endParaRPr lang="fi-FI" sz="5400" dirty="0"/>
          </a:p>
          <a:p>
            <a:pPr marL="0" lvl="0" indent="0" algn="l" rtl="0">
              <a:lnSpc>
                <a:spcPct val="90000"/>
              </a:lnSpc>
              <a:spcBef>
                <a:spcPts val="0"/>
              </a:spcBef>
              <a:spcAft>
                <a:spcPts val="0"/>
              </a:spcAft>
              <a:buClr>
                <a:schemeClr val="dk1"/>
              </a:buClr>
              <a:buSzPts val="6000"/>
              <a:buFont typeface="Calibri"/>
              <a:buNone/>
            </a:pPr>
            <a:endParaRPr dirty="0"/>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5</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8</a:t>
            </a:r>
            <a:endParaRPr dirty="0"/>
          </a:p>
        </p:txBody>
      </p:sp>
    </p:spTree>
    <p:extLst>
      <p:ext uri="{BB962C8B-B14F-4D97-AF65-F5344CB8AC3E}">
        <p14:creationId xmlns:p14="http://schemas.microsoft.com/office/powerpoint/2010/main" val="1969924861"/>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r>
              <a:rPr lang="fi-FI" dirty="0"/>
              <a:t>Albert Camus: Elämän mielekkyys?</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fontScale="77500" lnSpcReduction="20000"/>
          </a:bodyPr>
          <a:lstStyle/>
          <a:p>
            <a:pPr marL="1085850" indent="-857250" fontAlgn="base">
              <a:buFont typeface="Arial" panose="020B0604020202020204" pitchFamily="34" charset="0"/>
              <a:buChar char="•"/>
            </a:pPr>
            <a:r>
              <a:rPr lang="fi-FI" dirty="0"/>
              <a:t>Albert Camus oli </a:t>
            </a:r>
            <a:r>
              <a:rPr lang="fi-FI" dirty="0" err="1"/>
              <a:t>ranskalais</a:t>
            </a:r>
            <a:r>
              <a:rPr lang="fi-FI" dirty="0"/>
              <a:t>-algerialainen kirjailija, ohjaaja, aktivisti ja filosofi, joka pohti, onko elämässä ylipäätään mitään mieltä.</a:t>
            </a:r>
            <a:br>
              <a:rPr lang="fi-FI" dirty="0"/>
            </a:br>
            <a:endParaRPr lang="fi-FI" dirty="0"/>
          </a:p>
          <a:p>
            <a:pPr marL="1085850" indent="-857250" fontAlgn="base">
              <a:buFont typeface="Arial" panose="020B0604020202020204" pitchFamily="34" charset="0"/>
              <a:buChar char="•"/>
            </a:pPr>
            <a:r>
              <a:rPr lang="fi-FI" dirty="0"/>
              <a:t>Mikä on elämän tarkoitus?</a:t>
            </a:r>
          </a:p>
          <a:p>
            <a:pPr marL="1085850" indent="-857250" fontAlgn="base">
              <a:buFont typeface="Arial" panose="020B0604020202020204" pitchFamily="34" charset="0"/>
              <a:buChar char="•"/>
            </a:pPr>
            <a:r>
              <a:rPr lang="fi-FI" dirty="0"/>
              <a:t>Ongelman ydin:</a:t>
            </a:r>
          </a:p>
          <a:p>
            <a:pPr marL="1543050" lvl="1" indent="-857250" fontAlgn="base">
              <a:buFont typeface="Arial" panose="020B0604020202020204" pitchFamily="34" charset="0"/>
              <a:buChar char="•"/>
            </a:pPr>
            <a:r>
              <a:rPr lang="fi-FI" dirty="0"/>
              <a:t>Ihminen etsii elämälleen merkitystä, mutta universumi on itsessään merkityksetön!</a:t>
            </a:r>
          </a:p>
          <a:p>
            <a:pPr marL="1543050" lvl="1" indent="-857250" fontAlgn="base">
              <a:buFont typeface="Arial" panose="020B0604020202020204" pitchFamily="34" charset="0"/>
              <a:buChar char="•"/>
            </a:pPr>
            <a:r>
              <a:rPr lang="fi-FI" dirty="0"/>
              <a:t>Miten tämän ongelman voisi ratkaista?</a:t>
            </a:r>
          </a:p>
          <a:p>
            <a:pPr marL="1085850" indent="-857250" fontAlgn="base">
              <a:buFont typeface="Arial" panose="020B0604020202020204" pitchFamily="34" charset="0"/>
              <a:buChar char="•"/>
            </a:pPr>
            <a:r>
              <a:rPr lang="fi-FI" dirty="0"/>
              <a:t>Sen sijaan, että etsittäisiin elämän suurta tarkoitusta, on kapinoitava ja hyväksyttävä elämän </a:t>
            </a:r>
            <a:r>
              <a:rPr lang="fi-FI" dirty="0" err="1"/>
              <a:t>tarkoituksettomuus</a:t>
            </a:r>
            <a:r>
              <a:rPr lang="fi-FI" dirty="0"/>
              <a:t> (absurdius).</a:t>
            </a:r>
          </a:p>
          <a:p>
            <a:pPr marL="1085850" indent="-857250" fontAlgn="base">
              <a:buFont typeface="Arial" panose="020B0604020202020204" pitchFamily="34" charset="0"/>
              <a:buChar char="•"/>
            </a:pPr>
            <a:r>
              <a:rPr lang="fi-FI" dirty="0"/>
              <a:t>Sekä Jumalaan tukeutuminen että kaiken toivon heittäminen ovat Camus’n mielestä liian helppoja, pelkurimaisia ratkaisuja. Enemmän henkisiä voimia vaatii löytää elämän pienet merkitykselliset hetket mielettömyyden keskellä.</a:t>
            </a:r>
          </a:p>
          <a:p>
            <a:pPr marL="0" lvl="0" indent="0" algn="l" rtl="0">
              <a:lnSpc>
                <a:spcPct val="90000"/>
              </a:lnSpc>
              <a:spcBef>
                <a:spcPts val="0"/>
              </a:spcBef>
              <a:spcAft>
                <a:spcPts val="0"/>
              </a:spcAft>
              <a:buClr>
                <a:schemeClr val="dk1"/>
              </a:buClr>
              <a:buSzPts val="6000"/>
              <a:buFont typeface="Calibri"/>
              <a:buNone/>
            </a:pPr>
            <a:endParaRPr dirty="0"/>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6</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8</a:t>
            </a:r>
            <a:endParaRPr dirty="0"/>
          </a:p>
        </p:txBody>
      </p:sp>
    </p:spTree>
    <p:extLst>
      <p:ext uri="{BB962C8B-B14F-4D97-AF65-F5344CB8AC3E}">
        <p14:creationId xmlns:p14="http://schemas.microsoft.com/office/powerpoint/2010/main" val="3891905405"/>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r>
              <a:rPr lang="fi-FI" dirty="0"/>
              <a:t>Entä se elämän tarkoitus?</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fontScale="85000" lnSpcReduction="20000"/>
          </a:bodyPr>
          <a:lstStyle/>
          <a:p>
            <a:pPr marL="1085850" indent="-857250" fontAlgn="base">
              <a:buFont typeface="Arial" panose="020B0604020202020204" pitchFamily="34" charset="0"/>
              <a:buChar char="•"/>
            </a:pPr>
            <a:r>
              <a:rPr lang="fi-FI" dirty="0"/>
              <a:t>Frank Martela:</a:t>
            </a:r>
            <a:endParaRPr lang="fi-FI" sz="5400" dirty="0"/>
          </a:p>
          <a:p>
            <a:pPr marL="1085850" indent="-857250" fontAlgn="base">
              <a:buFont typeface="Arial" panose="020B0604020202020204" pitchFamily="34" charset="0"/>
              <a:buChar char="•"/>
            </a:pPr>
            <a:r>
              <a:rPr lang="fi-FI" dirty="0"/>
              <a:t>Mikä on ihmislajin syy olla olemassa?</a:t>
            </a:r>
            <a:endParaRPr lang="fi-FI" sz="5400" dirty="0"/>
          </a:p>
          <a:p>
            <a:pPr marL="1600200" lvl="1" indent="-914400" fontAlgn="base">
              <a:buFont typeface="+mj-lt"/>
              <a:buAutoNum type="arabicPeriod"/>
            </a:pPr>
            <a:r>
              <a:rPr lang="fi-FI" dirty="0"/>
              <a:t>Onko kaiken takana yliluonnollinen olento?</a:t>
            </a:r>
            <a:endParaRPr lang="fi-FI" sz="4800" dirty="0"/>
          </a:p>
          <a:p>
            <a:pPr marL="2057400" lvl="2" indent="-914400" fontAlgn="base"/>
            <a:r>
              <a:rPr lang="fi-FI" dirty="0"/>
              <a:t>Jos on, tarkoitus tulee sieltä.</a:t>
            </a:r>
            <a:endParaRPr lang="fi-FI" sz="4200" dirty="0"/>
          </a:p>
          <a:p>
            <a:pPr marL="2057400" lvl="2" indent="-914400" fontAlgn="base"/>
            <a:r>
              <a:rPr lang="fi-FI" dirty="0"/>
              <a:t>Ihmiskunta on olemassa jonkin jumalallisen syyn vuoksi, jonka saattaa ymmärtää pyhiin teksteihin tutustumalla.</a:t>
            </a:r>
          </a:p>
          <a:p>
            <a:pPr marL="1600200" lvl="1" indent="-914400" fontAlgn="base">
              <a:buFont typeface="+mj-lt"/>
              <a:buAutoNum type="arabicPeriod"/>
            </a:pPr>
            <a:r>
              <a:rPr lang="fi-FI" dirty="0"/>
              <a:t>Jos ei ole yliluonnollista olentoa, yleistä tarkoitusta ei ole.</a:t>
            </a:r>
            <a:endParaRPr lang="fi-FI" sz="4800" dirty="0"/>
          </a:p>
          <a:p>
            <a:pPr marL="2057400" lvl="2" indent="-914400" fontAlgn="base"/>
            <a:r>
              <a:rPr lang="fi-FI" dirty="0"/>
              <a:t>Tarkoitukset tulevat asioiden ulkopuolelta.</a:t>
            </a:r>
          </a:p>
          <a:p>
            <a:pPr marL="1085850" indent="-857250" fontAlgn="base">
              <a:buFont typeface="Arial" panose="020B0604020202020204" pitchFamily="34" charset="0"/>
              <a:buChar char="•"/>
            </a:pPr>
            <a:r>
              <a:rPr lang="fi-FI" dirty="0"/>
              <a:t>Kivellä ei varsinaisesti ole mitään tarkoitusta, mutta jos joku käyttää sitä vasarana, sillä on tarkoitus. Vastaavasti jos Jumalaa ei ole, maapallon elämällä ei evoluution tuottamana luonnonilmiönä ole mitään ulkoa asetettua tavoitetta, päämäärää tai kosmista tarkoitusta. Kysymys yleisestä elämän tarkoituksesta jää siis vaille vastausta.</a:t>
            </a:r>
          </a:p>
          <a:p>
            <a:endParaRPr dirty="0"/>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7</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8</a:t>
            </a:r>
            <a:endParaRPr dirty="0"/>
          </a:p>
        </p:txBody>
      </p:sp>
    </p:spTree>
    <p:extLst>
      <p:ext uri="{BB962C8B-B14F-4D97-AF65-F5344CB8AC3E}">
        <p14:creationId xmlns:p14="http://schemas.microsoft.com/office/powerpoint/2010/main" val="3352180970"/>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Entä se elämän tarkoitus?</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pPr marL="1085850" indent="-857250" fontAlgn="base">
              <a:buFont typeface="Arial" panose="020B0604020202020204" pitchFamily="34" charset="0"/>
              <a:buChar char="•"/>
            </a:pPr>
            <a:r>
              <a:rPr lang="fi-FI" dirty="0"/>
              <a:t>Osuvampi kysymys on: </a:t>
            </a:r>
            <a:r>
              <a:rPr lang="fi-FI" b="1" dirty="0"/>
              <a:t>Mikä tekee elämästä merkityksellisen?</a:t>
            </a:r>
            <a:endParaRPr lang="fi-FI" dirty="0"/>
          </a:p>
          <a:p>
            <a:pPr marL="1600200" lvl="1" indent="-914400">
              <a:buFont typeface="+mj-lt"/>
              <a:buAutoNum type="arabicPeriod"/>
            </a:pPr>
            <a:r>
              <a:rPr lang="fi-FI" dirty="0"/>
              <a:t>Haluamme ymmärtää itseämme ja maailma.</a:t>
            </a:r>
          </a:p>
          <a:p>
            <a:pPr marL="1600200" lvl="1" indent="-914400">
              <a:buFont typeface="+mj-lt"/>
              <a:buAutoNum type="arabicPeriod"/>
            </a:pPr>
            <a:r>
              <a:rPr lang="fi-FI" dirty="0"/>
              <a:t>Elämän merkityksellisyys syntyy tavoitteista, suurista päämääristä, joita voimme itsellemme asettaa.</a:t>
            </a:r>
          </a:p>
          <a:p>
            <a:pPr marL="1600200" lvl="1" indent="-914400">
              <a:buFont typeface="+mj-lt"/>
              <a:buAutoNum type="arabicPeriod"/>
            </a:pPr>
            <a:r>
              <a:rPr lang="fi-FI" dirty="0"/>
              <a:t>Merkityksellisyys syntyy siitä, että koemme elämämme arvokkaaksi.</a:t>
            </a:r>
          </a:p>
          <a:p>
            <a:pPr marL="1600200" lvl="1" indent="-914400">
              <a:buFont typeface="+mj-lt"/>
              <a:buAutoNum type="arabicPeriod"/>
            </a:pPr>
            <a:r>
              <a:rPr lang="fi-FI" dirty="0"/>
              <a:t>Muut ihmiset (ei </a:t>
            </a:r>
            <a:r>
              <a:rPr lang="fi-FI" i="1" dirty="0"/>
              <a:t>yksilö </a:t>
            </a:r>
            <a:r>
              <a:rPr lang="fi-FI" dirty="0"/>
              <a:t>vaan </a:t>
            </a:r>
            <a:r>
              <a:rPr lang="fi-FI" i="1" dirty="0" err="1"/>
              <a:t>suhdelo</a:t>
            </a:r>
            <a:r>
              <a:rPr lang="fi-FI" dirty="0"/>
              <a:t>).</a:t>
            </a:r>
          </a:p>
          <a:p>
            <a:pPr marL="1085850" indent="-857250" fontAlgn="base">
              <a:buFont typeface="Arial" panose="020B0604020202020204" pitchFamily="34" charset="0"/>
              <a:buChar char="•"/>
            </a:pPr>
            <a:r>
              <a:rPr lang="fi-FI" dirty="0"/>
              <a:t>Martela kiteyttää: </a:t>
            </a:r>
            <a:r>
              <a:rPr lang="fi-FI" b="1" dirty="0"/>
              <a:t>Elämän merkitys syntyy siitä, että tekee itselleen merkityksellisiä asioita ja tekee itsensä merkitykselliseksi muille.</a:t>
            </a:r>
            <a:endParaRPr lang="fi-FI" dirty="0"/>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8</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8</a:t>
            </a:r>
            <a:endParaRPr dirty="0"/>
          </a:p>
        </p:txBody>
      </p:sp>
    </p:spTree>
    <p:extLst>
      <p:ext uri="{BB962C8B-B14F-4D97-AF65-F5344CB8AC3E}">
        <p14:creationId xmlns:p14="http://schemas.microsoft.com/office/powerpoint/2010/main" val="140694297"/>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Autenttisuus kunniaan!</a:t>
            </a:r>
            <a:endParaRPr dirty="0"/>
          </a:p>
        </p:txBody>
      </p:sp>
      <p:sp>
        <p:nvSpPr>
          <p:cNvPr id="93" name="Google Shape;93;p11"/>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fontScale="85000" lnSpcReduction="20000"/>
          </a:bodyPr>
          <a:lstStyle/>
          <a:p>
            <a:pPr marL="1085850" indent="-857250" fontAlgn="base">
              <a:buFont typeface="Arial" panose="020B0604020202020204" pitchFamily="34" charset="0"/>
              <a:buChar char="•"/>
            </a:pPr>
            <a:r>
              <a:rPr lang="fi-FI" dirty="0"/>
              <a:t>Jos olemme täällä vain kerran, on syytä elää autenttinen eli aito, oma elämä.</a:t>
            </a:r>
            <a:endParaRPr lang="fi-FI" sz="5400" dirty="0"/>
          </a:p>
          <a:p>
            <a:pPr marL="1085850" indent="-857250" fontAlgn="base">
              <a:buFont typeface="Arial" panose="020B0604020202020204" pitchFamily="34" charset="0"/>
              <a:buChar char="•"/>
            </a:pPr>
            <a:r>
              <a:rPr lang="fi-FI" dirty="0"/>
              <a:t>Epäautenttinen oleminen:</a:t>
            </a:r>
            <a:endParaRPr lang="fi-FI" sz="5400" dirty="0"/>
          </a:p>
          <a:p>
            <a:pPr marL="1543050" lvl="1" indent="-857250" fontAlgn="base">
              <a:buFont typeface="Arial" panose="020B0604020202020204" pitchFamily="34" charset="0"/>
              <a:buChar char="•"/>
            </a:pPr>
            <a:r>
              <a:rPr lang="fi-FI" dirty="0"/>
              <a:t>mennään massan mukana</a:t>
            </a:r>
          </a:p>
          <a:p>
            <a:pPr marL="1543050" lvl="1" indent="-857250" fontAlgn="base">
              <a:buFont typeface="Arial" panose="020B0604020202020204" pitchFamily="34" charset="0"/>
              <a:buChar char="•"/>
            </a:pPr>
            <a:r>
              <a:rPr lang="fi-FI" dirty="0"/>
              <a:t>ei mietitä mitä elämältään haluaa</a:t>
            </a:r>
          </a:p>
          <a:p>
            <a:pPr marL="1543050" lvl="1" indent="-857250" fontAlgn="base">
              <a:buFont typeface="Arial" panose="020B0604020202020204" pitchFamily="34" charset="0"/>
              <a:buChar char="•"/>
            </a:pPr>
            <a:r>
              <a:rPr lang="fi-FI" dirty="0"/>
              <a:t>janotaan pinnallisia kokemuksia</a:t>
            </a:r>
          </a:p>
          <a:p>
            <a:pPr marL="1543050" lvl="1" indent="-857250" fontAlgn="base">
              <a:buFont typeface="Arial" panose="020B0604020202020204" pitchFamily="34" charset="0"/>
              <a:buChar char="•"/>
            </a:pPr>
            <a:r>
              <a:rPr lang="fi-FI" dirty="0"/>
              <a:t>tehdään korviketoimintoja </a:t>
            </a:r>
          </a:p>
          <a:p>
            <a:pPr marL="1543050" lvl="1" indent="-857250" fontAlgn="base">
              <a:buFont typeface="Arial" panose="020B0604020202020204" pitchFamily="34" charset="0"/>
              <a:buChar char="•"/>
            </a:pPr>
            <a:r>
              <a:rPr lang="fi-FI" dirty="0"/>
              <a:t>ei kohdata toisia.</a:t>
            </a:r>
          </a:p>
          <a:p>
            <a:pPr marL="1085850" indent="-857250" fontAlgn="base">
              <a:buFont typeface="Arial" panose="020B0604020202020204" pitchFamily="34" charset="0"/>
              <a:buChar char="•"/>
            </a:pPr>
            <a:r>
              <a:rPr lang="fi-FI" dirty="0"/>
              <a:t>Autenttinen oleminen:</a:t>
            </a:r>
          </a:p>
          <a:p>
            <a:pPr marL="1543050" lvl="1" indent="-857250" fontAlgn="base">
              <a:buFont typeface="Arial" panose="020B0604020202020204" pitchFamily="34" charset="0"/>
              <a:buChar char="•"/>
            </a:pPr>
            <a:r>
              <a:rPr lang="fi-FI" dirty="0"/>
              <a:t>aito, oma elämä</a:t>
            </a:r>
          </a:p>
          <a:p>
            <a:pPr marL="1543050" lvl="1" indent="-857250" fontAlgn="base">
              <a:buFont typeface="Arial" panose="020B0604020202020204" pitchFamily="34" charset="0"/>
              <a:buChar char="•"/>
            </a:pPr>
            <a:r>
              <a:rPr lang="fi-FI" dirty="0" err="1"/>
              <a:t>läsnäoleva</a:t>
            </a:r>
            <a:r>
              <a:rPr lang="fi-FI" dirty="0"/>
              <a:t> ja tiedostettu eläminen</a:t>
            </a:r>
          </a:p>
          <a:p>
            <a:pPr marL="1543050" lvl="1" indent="-857250" fontAlgn="base">
              <a:buFont typeface="Arial" panose="020B0604020202020204" pitchFamily="34" charset="0"/>
              <a:buChar char="•"/>
            </a:pPr>
            <a:r>
              <a:rPr lang="fi-FI" dirty="0"/>
              <a:t>kuolevaisuuden tiedostaminen.</a:t>
            </a:r>
          </a:p>
          <a:p>
            <a:pPr marL="0" lvl="0" indent="0" algn="l" rtl="0">
              <a:lnSpc>
                <a:spcPct val="90000"/>
              </a:lnSpc>
              <a:spcBef>
                <a:spcPts val="0"/>
              </a:spcBef>
              <a:spcAft>
                <a:spcPts val="0"/>
              </a:spcAft>
              <a:buClr>
                <a:schemeClr val="dk1"/>
              </a:buClr>
              <a:buSzPts val="6000"/>
              <a:buFont typeface="Calibri"/>
              <a:buNone/>
            </a:pPr>
            <a:endParaRPr dirty="0"/>
          </a:p>
        </p:txBody>
      </p:sp>
      <p:sp>
        <p:nvSpPr>
          <p:cNvPr id="94" name="Google Shape;94;p11"/>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9</a:t>
            </a:fld>
            <a:endParaRPr/>
          </a:p>
        </p:txBody>
      </p:sp>
      <p:sp>
        <p:nvSpPr>
          <p:cNvPr id="95" name="Google Shape;95;p11"/>
          <p:cNvSpPr txBox="1">
            <a:spLocks noGrp="1"/>
          </p:cNvSpPr>
          <p:nvPr>
            <p:ph type="ftr" idx="11"/>
          </p:nvPr>
        </p:nvSpPr>
        <p:spPr>
          <a:xfrm>
            <a:off x="1621944" y="12472415"/>
            <a:ext cx="8229600" cy="513333"/>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2, luku 8</a:t>
            </a:r>
            <a:endParaRPr dirty="0"/>
          </a:p>
        </p:txBody>
      </p:sp>
    </p:spTree>
    <p:extLst>
      <p:ext uri="{BB962C8B-B14F-4D97-AF65-F5344CB8AC3E}">
        <p14:creationId xmlns:p14="http://schemas.microsoft.com/office/powerpoint/2010/main" val="3946263792"/>
      </p:ext>
    </p:extLst>
  </p:cSld>
  <p:clrMapOvr>
    <a:masterClrMapping/>
  </p:clrMapOvr>
  <mc:AlternateContent xmlns:mc="http://schemas.openxmlformats.org/markup-compatibility/2006" xmlns:p14="http://schemas.microsoft.com/office/powerpoint/2010/main">
    <mc:Choice Requires="p14">
      <p:transition spd="slow" p14:dur="2000">
        <p:fade thruBlk="1"/>
      </p:transition>
    </mc:Choice>
    <mc:Fallback xmlns="">
      <p:transition spd="slow">
        <p:fade thruBlk="1"/>
      </p:transition>
    </mc:Fallback>
  </mc:AlternateContent>
</p:sld>
</file>

<file path=ppt/theme/theme1.xml><?xml version="1.0" encoding="utf-8"?>
<a:theme xmlns:a="http://schemas.openxmlformats.org/drawingml/2006/main" name="Office-teema">
  <a:themeElements>
    <a:clrScheme name="Opeaineisto">
      <a:dk1>
        <a:srgbClr val="202020"/>
      </a:dk1>
      <a:lt1>
        <a:srgbClr val="FFFFFF"/>
      </a:lt1>
      <a:dk2>
        <a:srgbClr val="006BB3"/>
      </a:dk2>
      <a:lt2>
        <a:srgbClr val="E7E6E6"/>
      </a:lt2>
      <a:accent1>
        <a:srgbClr val="0096DB"/>
      </a:accent1>
      <a:accent2>
        <a:srgbClr val="009FAD"/>
      </a:accent2>
      <a:accent3>
        <a:srgbClr val="51A300"/>
      </a:accent3>
      <a:accent4>
        <a:srgbClr val="8E7BD3"/>
      </a:accent4>
      <a:accent5>
        <a:srgbClr val="E00000"/>
      </a:accent5>
      <a:accent6>
        <a:srgbClr val="FA6400"/>
      </a:accent6>
      <a:hlink>
        <a:srgbClr val="006BB3"/>
      </a:hlink>
      <a:folHlink>
        <a:srgbClr val="2092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1D330BE2FF61EB4F9F095CEE9DE28A4F" ma:contentTypeVersion="12" ma:contentTypeDescription="Luo uusi asiakirja." ma:contentTypeScope="" ma:versionID="2d172205e6b1e9f90410461194ccb86e">
  <xsd:schema xmlns:xsd="http://www.w3.org/2001/XMLSchema" xmlns:xs="http://www.w3.org/2001/XMLSchema" xmlns:p="http://schemas.microsoft.com/office/2006/metadata/properties" xmlns:ns3="842ccd07-6dee-4268-8983-d0cc307909f3" xmlns:ns4="ae6f4c56-1b40-49ce-a64e-cede96ac5a44" targetNamespace="http://schemas.microsoft.com/office/2006/metadata/properties" ma:root="true" ma:fieldsID="0c59c07ba59b230843aced3d90a01ec9" ns3:_="" ns4:_="">
    <xsd:import namespace="842ccd07-6dee-4268-8983-d0cc307909f3"/>
    <xsd:import namespace="ae6f4c56-1b40-49ce-a64e-cede96ac5a4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AutoKeyPoints" minOccurs="0"/>
                <xsd:element ref="ns4:MediaServiceKeyPoint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2ccd07-6dee-4268-8983-d0cc307909f3" elementFormDefault="qualified">
    <xsd:import namespace="http://schemas.microsoft.com/office/2006/documentManagement/types"/>
    <xsd:import namespace="http://schemas.microsoft.com/office/infopath/2007/PartnerControls"/>
    <xsd:element name="SharedWithUsers" ma:index="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Jakamisen tiedot" ma:description="" ma:internalName="SharedWithDetails" ma:readOnly="true">
      <xsd:simpleType>
        <xsd:restriction base="dms:Note">
          <xsd:maxLength value="255"/>
        </xsd:restriction>
      </xsd:simpleType>
    </xsd:element>
    <xsd:element name="SharingHintHash" ma:index="10" nillable="true" ma:displayName="Jakamisvihjeen hajautus"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6f4c56-1b40-49ce-a64e-cede96ac5a4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260981-8820-45CE-9669-14A4BEAF96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2ccd07-6dee-4268-8983-d0cc307909f3"/>
    <ds:schemaRef ds:uri="ae6f4c56-1b40-49ce-a64e-cede96ac5a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788DB80-7791-448A-928E-C040B7F9DF79}">
  <ds:schemaRefs>
    <ds:schemaRef ds:uri="http://schemas.microsoft.com/sharepoint/v3/contenttype/forms"/>
  </ds:schemaRefs>
</ds:datastoreItem>
</file>

<file path=customXml/itemProps3.xml><?xml version="1.0" encoding="utf-8"?>
<ds:datastoreItem xmlns:ds="http://schemas.openxmlformats.org/officeDocument/2006/customXml" ds:itemID="{A5713C26-F496-43BF-8D91-21754A52081B}">
  <ds:schemaRefs>
    <ds:schemaRef ds:uri="http://purl.org/dc/terms/"/>
    <ds:schemaRef ds:uri="http://schemas.openxmlformats.org/package/2006/metadata/core-properties"/>
    <ds:schemaRef ds:uri="http://schemas.microsoft.com/office/2006/documentManagement/types"/>
    <ds:schemaRef ds:uri="842ccd07-6dee-4268-8983-d0cc307909f3"/>
    <ds:schemaRef ds:uri="ae6f4c56-1b40-49ce-a64e-cede96ac5a44"/>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57</TotalTime>
  <Words>524</Words>
  <Application>Microsoft Office PowerPoint</Application>
  <PresentationFormat>Mukautettu</PresentationFormat>
  <Paragraphs>73</Paragraphs>
  <Slides>9</Slides>
  <Notes>9</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9</vt:i4>
      </vt:variant>
    </vt:vector>
  </HeadingPairs>
  <TitlesOfParts>
    <vt:vector size="12" baseType="lpstr">
      <vt:lpstr>Arial</vt:lpstr>
      <vt:lpstr>Calibri</vt:lpstr>
      <vt:lpstr>Office-teema</vt:lpstr>
      <vt:lpstr>8. Kohti omaa hyvää elämää</vt:lpstr>
      <vt:lpstr>Virittäytyminen aiheeseen </vt:lpstr>
      <vt:lpstr>Virittäytyminen aiheeseen</vt:lpstr>
      <vt:lpstr>Elämänfilosofia pohtii elämän peruskysymyksiä</vt:lpstr>
      <vt:lpstr>Elämän mielekkyys</vt:lpstr>
      <vt:lpstr>Albert Camus: Elämän mielekkyys?</vt:lpstr>
      <vt:lpstr>Entä se elämän tarkoitus?</vt:lpstr>
      <vt:lpstr>Entä se elämän tarkoitus?</vt:lpstr>
      <vt:lpstr>Autenttisuus kunniaan!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Kohti omaa hyvää elämää</dc:title>
  <dc:creator>Roms Jochen</dc:creator>
  <cp:lastModifiedBy>Roms Jochen</cp:lastModifiedBy>
  <cp:revision>5</cp:revision>
  <dcterms:modified xsi:type="dcterms:W3CDTF">2022-08-29T06:53:01Z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0x0101001D330BE2FF61EB4F9F095CEE9DE28A4F</vt:lpwstr>
  </property>
</Properties>
</file>