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005" r:id="rId4"/>
  </p:sldMasterIdLst>
  <p:notesMasterIdLst>
    <p:notesMasterId r:id="rId16"/>
  </p:notesMasterIdLst>
  <p:handoutMasterIdLst>
    <p:handoutMasterId r:id="rId17"/>
  </p:handoutMasterIdLst>
  <p:sldIdLst>
    <p:sldId id="256" r:id="rId5"/>
    <p:sldId id="258" r:id="rId6"/>
    <p:sldId id="259" r:id="rId7"/>
    <p:sldId id="260" r:id="rId8"/>
    <p:sldId id="261" r:id="rId9"/>
    <p:sldId id="262" r:id="rId10"/>
    <p:sldId id="263" r:id="rId11"/>
    <p:sldId id="264" r:id="rId12"/>
    <p:sldId id="265" r:id="rId13"/>
    <p:sldId id="266" r:id="rId14"/>
    <p:sldId id="267" r:id="rId15"/>
  </p:sldIdLst>
  <p:sldSz cx="24384000" cy="13716000"/>
  <p:notesSz cx="6794500" cy="9931400"/>
  <p:defaultTextStyle>
    <a:defPPr>
      <a:defRPr lang="en-US"/>
    </a:defPPr>
    <a:lvl1pPr marL="0" algn="l" defTabSz="1536192" rtl="0" eaLnBrk="1" latinLnBrk="0" hangingPunct="1">
      <a:defRPr sz="3024" kern="1200">
        <a:solidFill>
          <a:schemeClr val="tx1"/>
        </a:solidFill>
        <a:latin typeface="+mn-lt"/>
        <a:ea typeface="+mn-ea"/>
        <a:cs typeface="+mn-cs"/>
      </a:defRPr>
    </a:lvl1pPr>
    <a:lvl2pPr marL="768096" algn="l" defTabSz="1536192" rtl="0" eaLnBrk="1" latinLnBrk="0" hangingPunct="1">
      <a:defRPr sz="3024" kern="1200">
        <a:solidFill>
          <a:schemeClr val="tx1"/>
        </a:solidFill>
        <a:latin typeface="+mn-lt"/>
        <a:ea typeface="+mn-ea"/>
        <a:cs typeface="+mn-cs"/>
      </a:defRPr>
    </a:lvl2pPr>
    <a:lvl3pPr marL="1536192" algn="l" defTabSz="1536192" rtl="0" eaLnBrk="1" latinLnBrk="0" hangingPunct="1">
      <a:defRPr sz="3024" kern="1200">
        <a:solidFill>
          <a:schemeClr val="tx1"/>
        </a:solidFill>
        <a:latin typeface="+mn-lt"/>
        <a:ea typeface="+mn-ea"/>
        <a:cs typeface="+mn-cs"/>
      </a:defRPr>
    </a:lvl3pPr>
    <a:lvl4pPr marL="2304288" algn="l" defTabSz="1536192" rtl="0" eaLnBrk="1" latinLnBrk="0" hangingPunct="1">
      <a:defRPr sz="3024" kern="1200">
        <a:solidFill>
          <a:schemeClr val="tx1"/>
        </a:solidFill>
        <a:latin typeface="+mn-lt"/>
        <a:ea typeface="+mn-ea"/>
        <a:cs typeface="+mn-cs"/>
      </a:defRPr>
    </a:lvl4pPr>
    <a:lvl5pPr marL="3072384" algn="l" defTabSz="1536192" rtl="0" eaLnBrk="1" latinLnBrk="0" hangingPunct="1">
      <a:defRPr sz="3024" kern="1200">
        <a:solidFill>
          <a:schemeClr val="tx1"/>
        </a:solidFill>
        <a:latin typeface="+mn-lt"/>
        <a:ea typeface="+mn-ea"/>
        <a:cs typeface="+mn-cs"/>
      </a:defRPr>
    </a:lvl5pPr>
    <a:lvl6pPr marL="3840480" algn="l" defTabSz="1536192" rtl="0" eaLnBrk="1" latinLnBrk="0" hangingPunct="1">
      <a:defRPr sz="3024" kern="1200">
        <a:solidFill>
          <a:schemeClr val="tx1"/>
        </a:solidFill>
        <a:latin typeface="+mn-lt"/>
        <a:ea typeface="+mn-ea"/>
        <a:cs typeface="+mn-cs"/>
      </a:defRPr>
    </a:lvl6pPr>
    <a:lvl7pPr marL="4608576" algn="l" defTabSz="1536192" rtl="0" eaLnBrk="1" latinLnBrk="0" hangingPunct="1">
      <a:defRPr sz="3024" kern="1200">
        <a:solidFill>
          <a:schemeClr val="tx1"/>
        </a:solidFill>
        <a:latin typeface="+mn-lt"/>
        <a:ea typeface="+mn-ea"/>
        <a:cs typeface="+mn-cs"/>
      </a:defRPr>
    </a:lvl7pPr>
    <a:lvl8pPr marL="5376672" algn="l" defTabSz="1536192" rtl="0" eaLnBrk="1" latinLnBrk="0" hangingPunct="1">
      <a:defRPr sz="3024" kern="1200">
        <a:solidFill>
          <a:schemeClr val="tx1"/>
        </a:solidFill>
        <a:latin typeface="+mn-lt"/>
        <a:ea typeface="+mn-ea"/>
        <a:cs typeface="+mn-cs"/>
      </a:defRPr>
    </a:lvl8pPr>
    <a:lvl9pPr marL="6144768" algn="l" defTabSz="1536192" rtl="0" eaLnBrk="1" latinLnBrk="0" hangingPunct="1">
      <a:defRPr sz="3024" kern="1200">
        <a:solidFill>
          <a:schemeClr val="tx1"/>
        </a:solidFill>
        <a:latin typeface="+mn-lt"/>
        <a:ea typeface="+mn-ea"/>
        <a:cs typeface="+mn-cs"/>
      </a:defRPr>
    </a:lvl9pPr>
  </p:defaultTextStyle>
  <p:extLst>
    <p:ext uri="{521415D9-36F7-43E2-AB2F-B90AF26B5E84}">
      <p14:sectionLst xmlns:p14="http://schemas.microsoft.com/office/powerpoint/2010/main">
        <p14:section name="Tyylimalleja" id="{46C4E436-CC06-4795-AE88-7100612AA4A9}">
          <p14:sldIdLst>
            <p14:sldId id="256"/>
            <p14:sldId id="258"/>
            <p14:sldId id="259"/>
            <p14:sldId id="260"/>
            <p14:sldId id="261"/>
            <p14:sldId id="262"/>
            <p14:sldId id="263"/>
            <p14:sldId id="264"/>
            <p14:sldId id="265"/>
            <p14:sldId id="266"/>
            <p14:sldId id="26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äänänen Anna" initials="VA" lastIdx="1" clrIdx="0">
    <p:extLst>
      <p:ext uri="{19B8F6BF-5375-455C-9EA6-DF929625EA0E}">
        <p15:presenceInfo xmlns:p15="http://schemas.microsoft.com/office/powerpoint/2012/main" userId="S::anna.vaananen@otava.fi::afcd5de4-6b81-451f-9507-a3206bba066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8400"/>
    <a:srgbClr val="AA5501"/>
    <a:srgbClr val="00A87E"/>
    <a:srgbClr val="0C845B"/>
    <a:srgbClr val="E53663"/>
    <a:srgbClr val="E6009D"/>
    <a:srgbClr val="A45BA2"/>
    <a:srgbClr val="006B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Normaali tyyli 2 - Korostu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078" autoAdjust="0"/>
    <p:restoredTop sz="95179"/>
  </p:normalViewPr>
  <p:slideViewPr>
    <p:cSldViewPr snapToGrid="0" snapToObjects="1">
      <p:cViewPr varScale="1">
        <p:scale>
          <a:sx n="37" d="100"/>
          <a:sy n="37" d="100"/>
        </p:scale>
        <p:origin x="84" y="72"/>
      </p:cViewPr>
      <p:guideLst/>
    </p:cSldViewPr>
  </p:slideViewPr>
  <p:outlineViewPr>
    <p:cViewPr>
      <p:scale>
        <a:sx n="33" d="100"/>
        <a:sy n="33" d="100"/>
      </p:scale>
      <p:origin x="0" y="-5152"/>
    </p:cViewPr>
  </p:outlineViewPr>
  <p:notesTextViewPr>
    <p:cViewPr>
      <p:scale>
        <a:sx n="3" d="2"/>
        <a:sy n="3" d="2"/>
      </p:scale>
      <p:origin x="0" y="0"/>
    </p:cViewPr>
  </p:notesTextViewPr>
  <p:sorterViewPr>
    <p:cViewPr>
      <p:scale>
        <a:sx n="79" d="100"/>
        <a:sy n="79" d="100"/>
      </p:scale>
      <p:origin x="0" y="0"/>
    </p:cViewPr>
  </p:sorterViewPr>
  <p:notesViewPr>
    <p:cSldViewPr snapToGrid="0" snapToObjects="1">
      <p:cViewPr varScale="1">
        <p:scale>
          <a:sx n="82" d="100"/>
          <a:sy n="82" d="100"/>
        </p:scale>
        <p:origin x="397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4813" cy="498475"/>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3848100" y="0"/>
            <a:ext cx="2944813" cy="498475"/>
          </a:xfrm>
          <a:prstGeom prst="rect">
            <a:avLst/>
          </a:prstGeom>
        </p:spPr>
        <p:txBody>
          <a:bodyPr vert="horz" lIns="91440" tIns="45720" rIns="91440" bIns="45720" rtlCol="0"/>
          <a:lstStyle>
            <a:lvl1pPr algn="r">
              <a:defRPr sz="1200"/>
            </a:lvl1pPr>
          </a:lstStyle>
          <a:p>
            <a:fld id="{104DA1BF-19F3-4229-BA59-2E56CAC7CCB7}" type="datetimeFigureOut">
              <a:rPr lang="fi-FI" smtClean="0"/>
              <a:t>13.1.2022</a:t>
            </a:fld>
            <a:endParaRPr lang="fi-FI"/>
          </a:p>
        </p:txBody>
      </p:sp>
      <p:sp>
        <p:nvSpPr>
          <p:cNvPr id="4" name="Alatunnisteen paikkamerkki 3"/>
          <p:cNvSpPr>
            <a:spLocks noGrp="1"/>
          </p:cNvSpPr>
          <p:nvPr>
            <p:ph type="ftr" sz="quarter" idx="2"/>
          </p:nvPr>
        </p:nvSpPr>
        <p:spPr>
          <a:xfrm>
            <a:off x="0" y="9432925"/>
            <a:ext cx="2944813" cy="498475"/>
          </a:xfrm>
          <a:prstGeom prst="rect">
            <a:avLst/>
          </a:prstGeom>
        </p:spPr>
        <p:txBody>
          <a:bodyPr vert="horz" lIns="91440" tIns="45720" rIns="91440" bIns="45720" rtlCol="0" anchor="b"/>
          <a:lstStyle>
            <a:lvl1pPr algn="l">
              <a:defRPr sz="1200"/>
            </a:lvl1pPr>
          </a:lstStyle>
          <a:p>
            <a:r>
              <a:rPr lang="fi-FI"/>
              <a:t>Sarjan nimi alatunnisteeksi</a:t>
            </a:r>
          </a:p>
        </p:txBody>
      </p:sp>
      <p:sp>
        <p:nvSpPr>
          <p:cNvPr id="5" name="Dian numeron paikkamerkki 4"/>
          <p:cNvSpPr>
            <a:spLocks noGrp="1"/>
          </p:cNvSpPr>
          <p:nvPr>
            <p:ph type="sldNum" sz="quarter" idx="3"/>
          </p:nvPr>
        </p:nvSpPr>
        <p:spPr>
          <a:xfrm>
            <a:off x="3848100" y="9432925"/>
            <a:ext cx="2944813" cy="498475"/>
          </a:xfrm>
          <a:prstGeom prst="rect">
            <a:avLst/>
          </a:prstGeom>
        </p:spPr>
        <p:txBody>
          <a:bodyPr vert="horz" lIns="91440" tIns="45720" rIns="91440" bIns="45720" rtlCol="0" anchor="b"/>
          <a:lstStyle>
            <a:lvl1pPr algn="r">
              <a:defRPr sz="1200"/>
            </a:lvl1pPr>
          </a:lstStyle>
          <a:p>
            <a:fld id="{597425B6-48A3-4867-AB5D-F0B04678E886}" type="slidenum">
              <a:rPr lang="fi-FI" smtClean="0"/>
              <a:t>‹#›</a:t>
            </a:fld>
            <a:endParaRPr lang="fi-FI"/>
          </a:p>
        </p:txBody>
      </p:sp>
    </p:spTree>
    <p:extLst>
      <p:ext uri="{BB962C8B-B14F-4D97-AF65-F5344CB8AC3E}">
        <p14:creationId xmlns:p14="http://schemas.microsoft.com/office/powerpoint/2010/main" val="281480683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32AF3208-E354-404C-9BCE-26DCCC89D6A3}" type="datetimeFigureOut">
              <a:t>13.1.2022</a:t>
            </a:fld>
            <a:endParaRPr lang="en-US"/>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r>
              <a:rPr lang="en-US"/>
              <a:t>Sarjan nimi alatunnisteeksi</a:t>
            </a:r>
          </a:p>
        </p:txBody>
      </p:sp>
      <p:sp>
        <p:nvSpPr>
          <p:cNvPr id="7" name="Slide Number Placehold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AD2F5846-7FDB-7A41-BFAE-11B7D8CCC68D}" type="slidenum">
              <a:t>‹#›</a:t>
            </a:fld>
            <a:endParaRPr lang="en-US"/>
          </a:p>
        </p:txBody>
      </p:sp>
    </p:spTree>
    <p:extLst>
      <p:ext uri="{BB962C8B-B14F-4D97-AF65-F5344CB8AC3E}">
        <p14:creationId xmlns:p14="http://schemas.microsoft.com/office/powerpoint/2010/main" val="116467836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i="0" kern="1200" dirty="0">
                <a:solidFill>
                  <a:schemeClr val="tx1"/>
                </a:solidFill>
                <a:effectLst/>
                <a:latin typeface="+mn-lt"/>
                <a:ea typeface="+mn-ea"/>
                <a:cs typeface="+mn-cs"/>
              </a:rPr>
              <a:t>Tehtävän avaus: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i="0" kern="1200" dirty="0">
                <a:solidFill>
                  <a:schemeClr val="tx1"/>
                </a:solidFill>
                <a:effectLst/>
                <a:latin typeface="+mn-lt"/>
                <a:ea typeface="+mn-ea"/>
                <a:cs typeface="+mn-cs"/>
              </a:rPr>
              <a:t>Opiskelijan omia vastauksia, jotka voivat olla hyvin arkisia: nimi, syntymäpaikka, on tässä luokassa, 2+2=4. Harjoituksessa voi keskittyä pohtimaan c-kohdan perusteluja. Luokan vastaukset voi esimerkiksi kerätä taululle ja näin huomata, mitä yhtäläisyyksiä niillä on (esim. kokemus, joku kertonut, oppinut koulussa, nähnyt, koskettanut, haistanut, muistanut, </a:t>
            </a:r>
            <a:r>
              <a:rPr lang="fi-FI" sz="1200" b="0" i="0" kern="1200" dirty="0" err="1">
                <a:solidFill>
                  <a:schemeClr val="tx1"/>
                </a:solidFill>
                <a:effectLst/>
                <a:latin typeface="+mn-lt"/>
                <a:ea typeface="+mn-ea"/>
                <a:cs typeface="+mn-cs"/>
              </a:rPr>
              <a:t>jne</a:t>
            </a:r>
            <a:r>
              <a:rPr lang="fi-FI" sz="1200" b="0" i="0" kern="1200" dirty="0">
                <a:solidFill>
                  <a:schemeClr val="tx1"/>
                </a:solidFill>
                <a:effectLst/>
                <a:latin typeface="+mn-lt"/>
                <a:ea typeface="+mn-ea"/>
                <a:cs typeface="+mn-cs"/>
              </a:rPr>
              <a:t>).</a:t>
            </a:r>
          </a:p>
        </p:txBody>
      </p:sp>
      <p:sp>
        <p:nvSpPr>
          <p:cNvPr id="4" name="Alatunnisteen paikkamerkki 3"/>
          <p:cNvSpPr>
            <a:spLocks noGrp="1"/>
          </p:cNvSpPr>
          <p:nvPr>
            <p:ph type="ftr" sz="quarter" idx="4"/>
          </p:nvPr>
        </p:nvSpPr>
        <p:spPr/>
        <p:txBody>
          <a:bodyPr/>
          <a:lstStyle/>
          <a:p>
            <a:r>
              <a:rPr lang="en-US"/>
              <a:t>Sarjan nimi alatunnisteeksi</a:t>
            </a:r>
          </a:p>
        </p:txBody>
      </p:sp>
      <p:sp>
        <p:nvSpPr>
          <p:cNvPr id="5" name="Dian numeron paikkamerkki 4"/>
          <p:cNvSpPr>
            <a:spLocks noGrp="1"/>
          </p:cNvSpPr>
          <p:nvPr>
            <p:ph type="sldNum" sz="quarter" idx="5"/>
          </p:nvPr>
        </p:nvSpPr>
        <p:spPr/>
        <p:txBody>
          <a:bodyPr/>
          <a:lstStyle/>
          <a:p>
            <a:fld id="{AD2F5846-7FDB-7A41-BFAE-11B7D8CCC68D}" type="slidenum">
              <a:rPr lang="fi-FI" smtClean="0"/>
              <a:t>2</a:t>
            </a:fld>
            <a:endParaRPr lang="fi-FI"/>
          </a:p>
        </p:txBody>
      </p:sp>
    </p:spTree>
    <p:extLst>
      <p:ext uri="{BB962C8B-B14F-4D97-AF65-F5344CB8AC3E}">
        <p14:creationId xmlns:p14="http://schemas.microsoft.com/office/powerpoint/2010/main" val="761044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rtl="0"/>
            <a:r>
              <a:rPr lang="fi-FI" sz="1200" b="0" i="0" kern="1200" dirty="0">
                <a:solidFill>
                  <a:schemeClr val="tx1"/>
                </a:solidFill>
                <a:effectLst/>
                <a:latin typeface="+mn-lt"/>
                <a:ea typeface="+mn-ea"/>
                <a:cs typeface="+mn-cs"/>
              </a:rPr>
              <a:t>Tehtävän avaus:</a:t>
            </a:r>
          </a:p>
          <a:p>
            <a:pPr rtl="0"/>
            <a:endParaRPr lang="fi-FI" sz="1200" b="0" i="0" kern="1200" dirty="0">
              <a:solidFill>
                <a:schemeClr val="tx1"/>
              </a:solidFill>
              <a:effectLst/>
              <a:latin typeface="+mn-lt"/>
              <a:ea typeface="+mn-ea"/>
              <a:cs typeface="+mn-cs"/>
            </a:endParaRPr>
          </a:p>
          <a:p>
            <a:pPr rtl="0"/>
            <a:r>
              <a:rPr lang="fi-FI" sz="1200" b="0" i="0" kern="1200" dirty="0">
                <a:solidFill>
                  <a:schemeClr val="tx1"/>
                </a:solidFill>
                <a:effectLst/>
                <a:latin typeface="+mn-lt"/>
                <a:ea typeface="+mn-ea"/>
                <a:cs typeface="+mn-cs"/>
              </a:rPr>
              <a:t>a) Miksi pidämme jälkimmäistä tietona, mutta ensimmäistä emme?</a:t>
            </a:r>
          </a:p>
          <a:p>
            <a:pPr marL="171450" indent="-171450" rtl="0" fontAlgn="t">
              <a:buFont typeface="Arial" panose="020B0604020202020204" pitchFamily="34" charset="0"/>
              <a:buChar char="•"/>
            </a:pPr>
            <a:r>
              <a:rPr lang="fi-FI" sz="1200" b="0" i="0" kern="1200" dirty="0">
                <a:solidFill>
                  <a:schemeClr val="tx1"/>
                </a:solidFill>
                <a:effectLst/>
                <a:latin typeface="+mn-lt"/>
                <a:ea typeface="+mn-ea"/>
                <a:cs typeface="+mn-cs"/>
              </a:rPr>
              <a:t>Klassisen tiedon määritelmän mukaan tieto on hyvin perusteltu tosi uskomus. Uskomus viittaa siihen, että tiedolla on oltava subjekti. 10-vuotias lapsi uskoo, että Oslo on Norjan pääkaupunki. Tietokone ei ole subjekti, joten sillä ei voi olla uskomuksia.</a:t>
            </a:r>
            <a:br>
              <a:rPr lang="fi-FI" sz="1200" b="0" i="0" kern="1200" dirty="0">
                <a:solidFill>
                  <a:schemeClr val="tx1"/>
                </a:solidFill>
                <a:effectLst/>
                <a:latin typeface="+mn-lt"/>
                <a:ea typeface="+mn-ea"/>
                <a:cs typeface="+mn-cs"/>
              </a:rPr>
            </a:br>
            <a:endParaRPr lang="fi-FI" sz="1200" b="0" i="0" kern="1200" dirty="0">
              <a:solidFill>
                <a:schemeClr val="tx1"/>
              </a:solidFill>
              <a:effectLst/>
              <a:latin typeface="+mn-lt"/>
              <a:ea typeface="+mn-ea"/>
              <a:cs typeface="+mn-cs"/>
            </a:endParaRPr>
          </a:p>
          <a:p>
            <a:pPr rtl="0"/>
            <a:r>
              <a:rPr lang="fi-FI" sz="1200" b="0" i="0" kern="1200" dirty="0">
                <a:solidFill>
                  <a:schemeClr val="tx1"/>
                </a:solidFill>
                <a:effectLst/>
                <a:latin typeface="+mn-lt"/>
                <a:ea typeface="+mn-ea"/>
                <a:cs typeface="+mn-cs"/>
              </a:rPr>
              <a:t>b) Entä jos lapsi olisi kolmevuotias? Hän kykenisi toistamaan lauseen ”Oslo on Norjan pääkaupunki”, mutta tuskin edes tietäisi, mikä pääkaupunki on. Voisiko hänen silti väittää tietävän asian?</a:t>
            </a:r>
          </a:p>
          <a:p>
            <a:pPr marL="171450" indent="-171450" rtl="0" fontAlgn="t">
              <a:buFont typeface="Arial" panose="020B0604020202020204" pitchFamily="34" charset="0"/>
              <a:buChar char="•"/>
            </a:pPr>
            <a:r>
              <a:rPr lang="fi-FI" sz="1200" b="0" i="0" kern="1200" dirty="0">
                <a:solidFill>
                  <a:schemeClr val="tx1"/>
                </a:solidFill>
                <a:effectLst/>
                <a:latin typeface="+mn-lt"/>
                <a:ea typeface="+mn-ea"/>
                <a:cs typeface="+mn-cs"/>
              </a:rPr>
              <a:t>Ei voisi, sillä hän vain toistaisi opetetun lauseen ymmärtämättä sitä. Mielenkiintoista on kuitenkin pohtia, missä vaiheessa ihmisen voidaan sanoa tietävän tuon informaation. Tarvitaanko tietoon mahdollisesti siis jonkinnäköinen faktojen verkko, johon voidaan sitten aina lisätä uusia tietopalasia?</a:t>
            </a:r>
          </a:p>
          <a:p>
            <a:endParaRPr lang="fi-FI" dirty="0"/>
          </a:p>
        </p:txBody>
      </p:sp>
      <p:sp>
        <p:nvSpPr>
          <p:cNvPr id="4" name="Alatunnisteen paikkamerkki 3"/>
          <p:cNvSpPr>
            <a:spLocks noGrp="1"/>
          </p:cNvSpPr>
          <p:nvPr>
            <p:ph type="ftr" sz="quarter" idx="4"/>
          </p:nvPr>
        </p:nvSpPr>
        <p:spPr/>
        <p:txBody>
          <a:bodyPr/>
          <a:lstStyle/>
          <a:p>
            <a:r>
              <a:rPr lang="en-US"/>
              <a:t>Sarjan nimi alatunnisteeksi</a:t>
            </a:r>
          </a:p>
        </p:txBody>
      </p:sp>
      <p:sp>
        <p:nvSpPr>
          <p:cNvPr id="5" name="Dian numeron paikkamerkki 4"/>
          <p:cNvSpPr>
            <a:spLocks noGrp="1"/>
          </p:cNvSpPr>
          <p:nvPr>
            <p:ph type="sldNum" sz="quarter" idx="5"/>
          </p:nvPr>
        </p:nvSpPr>
        <p:spPr/>
        <p:txBody>
          <a:bodyPr/>
          <a:lstStyle/>
          <a:p>
            <a:fld id="{AD2F5846-7FDB-7A41-BFAE-11B7D8CCC68D}" type="slidenum">
              <a:rPr lang="fi-FI" smtClean="0"/>
              <a:t>11</a:t>
            </a:fld>
            <a:endParaRPr lang="fi-FI"/>
          </a:p>
        </p:txBody>
      </p:sp>
    </p:spTree>
    <p:extLst>
      <p:ext uri="{BB962C8B-B14F-4D97-AF65-F5344CB8AC3E}">
        <p14:creationId xmlns:p14="http://schemas.microsoft.com/office/powerpoint/2010/main" val="26945097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Mukautettu asettelu">
    <p:bg>
      <p:bgPr>
        <a:solidFill>
          <a:schemeClr val="tx2"/>
        </a:solidFill>
        <a:effectLst/>
      </p:bgPr>
    </p:bg>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1676400" y="5766899"/>
            <a:ext cx="21031200" cy="2651126"/>
          </a:xfrm>
        </p:spPr>
        <p:txBody>
          <a:bodyPr>
            <a:normAutofit/>
          </a:bodyPr>
          <a:lstStyle>
            <a:lvl1pPr>
              <a:defRPr sz="9600" b="1">
                <a:solidFill>
                  <a:schemeClr val="bg1"/>
                </a:solidFill>
              </a:defRPr>
            </a:lvl1pPr>
          </a:lstStyle>
          <a:p>
            <a:r>
              <a:rPr lang="fi-FI" dirty="0"/>
              <a:t>&lt; Luvun numero ja nimi &gt;</a:t>
            </a:r>
          </a:p>
        </p:txBody>
      </p:sp>
      <p:sp>
        <p:nvSpPr>
          <p:cNvPr id="10" name="Tekstin paikkamerkki 13">
            <a:extLst>
              <a:ext uri="{FF2B5EF4-FFF2-40B4-BE49-F238E27FC236}">
                <a16:creationId xmlns:a16="http://schemas.microsoft.com/office/drawing/2014/main" id="{B2306A64-4093-8E4F-B458-9B414E6F961C}"/>
              </a:ext>
            </a:extLst>
          </p:cNvPr>
          <p:cNvSpPr>
            <a:spLocks noGrp="1"/>
          </p:cNvSpPr>
          <p:nvPr>
            <p:ph type="body" sz="quarter" idx="20" hasCustomPrompt="1"/>
          </p:nvPr>
        </p:nvSpPr>
        <p:spPr>
          <a:xfrm>
            <a:off x="1676400" y="1771745"/>
            <a:ext cx="21031200" cy="1084901"/>
          </a:xfrm>
        </p:spPr>
        <p:txBody>
          <a:bodyPr anchor="ctr">
            <a:normAutofit/>
          </a:bodyPr>
          <a:lstStyle>
            <a:lvl1pPr algn="ctr">
              <a:defRPr sz="6600" b="1">
                <a:solidFill>
                  <a:schemeClr val="bg1"/>
                </a:solidFill>
              </a:defRPr>
            </a:lvl1pPr>
            <a:lvl3pPr marL="1828800" indent="0">
              <a:buNone/>
              <a:defRPr/>
            </a:lvl3pPr>
          </a:lstStyle>
          <a:p>
            <a:pPr lvl="0"/>
            <a:r>
              <a:rPr lang="fi-FI" dirty="0"/>
              <a:t> &lt; Sarjan nimi &gt;</a:t>
            </a:r>
          </a:p>
        </p:txBody>
      </p:sp>
      <p:sp>
        <p:nvSpPr>
          <p:cNvPr id="13" name="Tekstin paikkamerkki 13">
            <a:extLst>
              <a:ext uri="{FF2B5EF4-FFF2-40B4-BE49-F238E27FC236}">
                <a16:creationId xmlns:a16="http://schemas.microsoft.com/office/drawing/2014/main" id="{C91695A4-5868-DA40-A773-70E350E5E2CB}"/>
              </a:ext>
            </a:extLst>
          </p:cNvPr>
          <p:cNvSpPr>
            <a:spLocks noGrp="1"/>
          </p:cNvSpPr>
          <p:nvPr>
            <p:ph type="body" sz="quarter" idx="21" hasCustomPrompt="1"/>
          </p:nvPr>
        </p:nvSpPr>
        <p:spPr>
          <a:xfrm>
            <a:off x="1676400" y="2856646"/>
            <a:ext cx="21031200" cy="1084901"/>
          </a:xfrm>
        </p:spPr>
        <p:txBody>
          <a:bodyPr anchor="ctr">
            <a:normAutofit/>
          </a:bodyPr>
          <a:lstStyle>
            <a:lvl1pPr algn="ctr">
              <a:defRPr sz="4800">
                <a:solidFill>
                  <a:schemeClr val="bg1"/>
                </a:solidFill>
              </a:defRPr>
            </a:lvl1pPr>
            <a:lvl3pPr marL="1828800" indent="0">
              <a:buNone/>
              <a:defRPr/>
            </a:lvl3pPr>
          </a:lstStyle>
          <a:p>
            <a:pPr lvl="0"/>
            <a:r>
              <a:rPr lang="fi-FI" dirty="0"/>
              <a:t>&lt; Kurssin numero&gt;</a:t>
            </a:r>
          </a:p>
        </p:txBody>
      </p:sp>
      <p:pic>
        <p:nvPicPr>
          <p:cNvPr id="14" name="Kuva 13">
            <a:extLst>
              <a:ext uri="{FF2B5EF4-FFF2-40B4-BE49-F238E27FC236}">
                <a16:creationId xmlns:a16="http://schemas.microsoft.com/office/drawing/2014/main" id="{D17B3A4E-31B1-F24F-9FEC-092DB1BD864C}"/>
              </a:ext>
            </a:extLst>
          </p:cNvPr>
          <p:cNvPicPr>
            <a:picLocks noChangeAspect="1"/>
          </p:cNvPicPr>
          <p:nvPr userDrawn="1"/>
        </p:nvPicPr>
        <p:blipFill>
          <a:blip r:embed="rId2"/>
          <a:stretch>
            <a:fillRect/>
          </a:stretch>
        </p:blipFill>
        <p:spPr>
          <a:xfrm>
            <a:off x="1204454" y="11772077"/>
            <a:ext cx="1804218" cy="993290"/>
          </a:xfrm>
          <a:prstGeom prst="rect">
            <a:avLst/>
          </a:prstGeom>
        </p:spPr>
      </p:pic>
    </p:spTree>
    <p:extLst>
      <p:ext uri="{BB962C8B-B14F-4D97-AF65-F5344CB8AC3E}">
        <p14:creationId xmlns:p14="http://schemas.microsoft.com/office/powerpoint/2010/main" val="215362720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Mukautettu asettelu">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normAutofit/>
          </a:bodyPr>
          <a:lstStyle>
            <a:lvl1pPr>
              <a:defRPr sz="8800"/>
            </a:lvl1pPr>
          </a:lstStyle>
          <a:p>
            <a:r>
              <a:rPr lang="fi-FI" dirty="0"/>
              <a:t>Otsikko</a:t>
            </a:r>
          </a:p>
        </p:txBody>
      </p:sp>
      <p:sp>
        <p:nvSpPr>
          <p:cNvPr id="4" name="Sisällön paikkamerkki 3"/>
          <p:cNvSpPr>
            <a:spLocks noGrp="1"/>
          </p:cNvSpPr>
          <p:nvPr>
            <p:ph sz="quarter" idx="12" hasCustomPrompt="1"/>
          </p:nvPr>
        </p:nvSpPr>
        <p:spPr>
          <a:xfrm>
            <a:off x="1676400" y="3730513"/>
            <a:ext cx="21031200" cy="8145947"/>
          </a:xfrm>
        </p:spPr>
        <p:txBody>
          <a:bodyPr>
            <a:normAutofit/>
          </a:bodyPr>
          <a:lstStyle>
            <a:lvl1pPr>
              <a:defRPr sz="6000"/>
            </a:lvl1pPr>
            <a:lvl2pPr>
              <a:defRPr sz="5400"/>
            </a:lvl2pPr>
            <a:lvl3pPr>
              <a:defRPr sz="4800"/>
            </a:lvl3pPr>
          </a:lstStyle>
          <a:p>
            <a:pPr lvl="0"/>
            <a:r>
              <a:rPr lang="fi-FI" dirty="0"/>
              <a:t>Muokkaa tekstin perustyylejä napsauttamalla</a:t>
            </a:r>
          </a:p>
          <a:p>
            <a:pPr lvl="1"/>
            <a:r>
              <a:rPr lang="fi-FI" dirty="0"/>
              <a:t>toinen taso</a:t>
            </a:r>
          </a:p>
          <a:p>
            <a:pPr lvl="2"/>
            <a:r>
              <a:rPr lang="fi-FI" dirty="0"/>
              <a:t>kolmas taso</a:t>
            </a:r>
          </a:p>
        </p:txBody>
      </p:sp>
      <p:sp>
        <p:nvSpPr>
          <p:cNvPr id="6" name="Dian numeron paikkamerkki 4">
            <a:extLst>
              <a:ext uri="{FF2B5EF4-FFF2-40B4-BE49-F238E27FC236}">
                <a16:creationId xmlns:a16="http://schemas.microsoft.com/office/drawing/2014/main" id="{BCB98871-21E3-CD43-8CA7-31BAC4AEA04C}"/>
              </a:ext>
            </a:extLst>
          </p:cNvPr>
          <p:cNvSpPr>
            <a:spLocks noGrp="1"/>
          </p:cNvSpPr>
          <p:nvPr>
            <p:ph type="sldNum" sz="quarter" idx="4"/>
          </p:nvPr>
        </p:nvSpPr>
        <p:spPr>
          <a:xfrm>
            <a:off x="17221200" y="12330967"/>
            <a:ext cx="5486400" cy="730250"/>
          </a:xfrm>
          <a:prstGeom prst="rect">
            <a:avLst/>
          </a:prstGeom>
        </p:spPr>
        <p:txBody>
          <a:bodyPr vert="horz" lIns="91440" tIns="45720" rIns="91440" bIns="45720" rtlCol="0" anchor="b"/>
          <a:lstStyle>
            <a:lvl1pPr algn="r">
              <a:defRPr sz="2400">
                <a:solidFill>
                  <a:schemeClr val="tx1">
                    <a:lumMod val="75000"/>
                    <a:lumOff val="25000"/>
                  </a:schemeClr>
                </a:solidFill>
              </a:defRPr>
            </a:lvl1pPr>
          </a:lstStyle>
          <a:p>
            <a:fld id="{701E4971-310B-774B-8DEE-5F834C23301A}" type="slidenum">
              <a:rPr lang="fi-FI" smtClean="0"/>
              <a:pPr/>
              <a:t>‹#›</a:t>
            </a:fld>
            <a:endParaRPr lang="fi-FI"/>
          </a:p>
        </p:txBody>
      </p:sp>
      <p:sp>
        <p:nvSpPr>
          <p:cNvPr id="5" name="Alatunnisteen paikkamerkki 4">
            <a:extLst>
              <a:ext uri="{FF2B5EF4-FFF2-40B4-BE49-F238E27FC236}">
                <a16:creationId xmlns:a16="http://schemas.microsoft.com/office/drawing/2014/main" id="{ABBE2822-B248-004E-9F91-722369B3FA3D}"/>
              </a:ext>
            </a:extLst>
          </p:cNvPr>
          <p:cNvSpPr>
            <a:spLocks noGrp="1"/>
          </p:cNvSpPr>
          <p:nvPr>
            <p:ph type="ftr" sz="quarter" idx="13"/>
          </p:nvPr>
        </p:nvSpPr>
        <p:spPr/>
        <p:txBody>
          <a:bodyPr/>
          <a:lstStyle>
            <a:lvl1pPr>
              <a:defRPr>
                <a:solidFill>
                  <a:schemeClr val="tx1">
                    <a:lumMod val="75000"/>
                    <a:lumOff val="25000"/>
                  </a:schemeClr>
                </a:solidFill>
              </a:defRPr>
            </a:lvl1pPr>
          </a:lstStyle>
          <a:p>
            <a:r>
              <a:rPr lang="fi-FI"/>
              <a:t>Idea 11. Filosofia on ajattelun taitoa</a:t>
            </a:r>
            <a:endParaRPr lang="fi-FI" dirty="0"/>
          </a:p>
        </p:txBody>
      </p:sp>
    </p:spTree>
    <p:extLst>
      <p:ext uri="{BB962C8B-B14F-4D97-AF65-F5344CB8AC3E}">
        <p14:creationId xmlns:p14="http://schemas.microsoft.com/office/powerpoint/2010/main" val="267106515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8_Image Half Full">
    <p:spTree>
      <p:nvGrpSpPr>
        <p:cNvPr id="1" name=""/>
        <p:cNvGrpSpPr/>
        <p:nvPr/>
      </p:nvGrpSpPr>
      <p:grpSpPr>
        <a:xfrm>
          <a:off x="0" y="0"/>
          <a:ext cx="0" cy="0"/>
          <a:chOff x="0" y="0"/>
          <a:chExt cx="0" cy="0"/>
        </a:xfrm>
      </p:grpSpPr>
      <p:sp>
        <p:nvSpPr>
          <p:cNvPr id="11" name="Slide Number Placeholder 1"/>
          <p:cNvSpPr txBox="1">
            <a:spLocks/>
          </p:cNvSpPr>
          <p:nvPr userDrawn="1"/>
        </p:nvSpPr>
        <p:spPr>
          <a:xfrm>
            <a:off x="23110613" y="88587"/>
            <a:ext cx="1102891" cy="405241"/>
          </a:xfrm>
          <a:prstGeom prst="rect">
            <a:avLst/>
          </a:prstGeom>
        </p:spPr>
        <p:txBody>
          <a:bodyPr vert="horz" lIns="91440" tIns="45720" rIns="91440" bIns="45720" rtlCol="0" anchor="ctr"/>
          <a:lstStyle>
            <a:defPPr>
              <a:defRPr lang="en-US"/>
            </a:defPPr>
            <a:lvl1pPr marL="0" algn="ctr" defTabSz="1536192" rtl="0" eaLnBrk="1" latinLnBrk="0" hangingPunct="1">
              <a:defRPr sz="2400" b="1" kern="1200">
                <a:solidFill>
                  <a:schemeClr val="bg1"/>
                </a:solidFill>
                <a:latin typeface="Lato" charset="0"/>
                <a:ea typeface="Lato" charset="0"/>
                <a:cs typeface="Lato" charset="0"/>
              </a:defRPr>
            </a:lvl1pPr>
            <a:lvl2pPr marL="768096" algn="l" defTabSz="1536192" rtl="0" eaLnBrk="1" latinLnBrk="0" hangingPunct="1">
              <a:defRPr sz="3024" kern="1200">
                <a:solidFill>
                  <a:schemeClr val="tx1"/>
                </a:solidFill>
                <a:latin typeface="+mn-lt"/>
                <a:ea typeface="+mn-ea"/>
                <a:cs typeface="+mn-cs"/>
              </a:defRPr>
            </a:lvl2pPr>
            <a:lvl3pPr marL="1536192" algn="l" defTabSz="1536192" rtl="0" eaLnBrk="1" latinLnBrk="0" hangingPunct="1">
              <a:defRPr sz="3024" kern="1200">
                <a:solidFill>
                  <a:schemeClr val="tx1"/>
                </a:solidFill>
                <a:latin typeface="+mn-lt"/>
                <a:ea typeface="+mn-ea"/>
                <a:cs typeface="+mn-cs"/>
              </a:defRPr>
            </a:lvl3pPr>
            <a:lvl4pPr marL="2304288" algn="l" defTabSz="1536192" rtl="0" eaLnBrk="1" latinLnBrk="0" hangingPunct="1">
              <a:defRPr sz="3024" kern="1200">
                <a:solidFill>
                  <a:schemeClr val="tx1"/>
                </a:solidFill>
                <a:latin typeface="+mn-lt"/>
                <a:ea typeface="+mn-ea"/>
                <a:cs typeface="+mn-cs"/>
              </a:defRPr>
            </a:lvl4pPr>
            <a:lvl5pPr marL="3072384" algn="l" defTabSz="1536192" rtl="0" eaLnBrk="1" latinLnBrk="0" hangingPunct="1">
              <a:defRPr sz="3024" kern="1200">
                <a:solidFill>
                  <a:schemeClr val="tx1"/>
                </a:solidFill>
                <a:latin typeface="+mn-lt"/>
                <a:ea typeface="+mn-ea"/>
                <a:cs typeface="+mn-cs"/>
              </a:defRPr>
            </a:lvl5pPr>
            <a:lvl6pPr marL="3840480" algn="l" defTabSz="1536192" rtl="0" eaLnBrk="1" latinLnBrk="0" hangingPunct="1">
              <a:defRPr sz="3024" kern="1200">
                <a:solidFill>
                  <a:schemeClr val="tx1"/>
                </a:solidFill>
                <a:latin typeface="+mn-lt"/>
                <a:ea typeface="+mn-ea"/>
                <a:cs typeface="+mn-cs"/>
              </a:defRPr>
            </a:lvl6pPr>
            <a:lvl7pPr marL="4608576" algn="l" defTabSz="1536192" rtl="0" eaLnBrk="1" latinLnBrk="0" hangingPunct="1">
              <a:defRPr sz="3024" kern="1200">
                <a:solidFill>
                  <a:schemeClr val="tx1"/>
                </a:solidFill>
                <a:latin typeface="+mn-lt"/>
                <a:ea typeface="+mn-ea"/>
                <a:cs typeface="+mn-cs"/>
              </a:defRPr>
            </a:lvl7pPr>
            <a:lvl8pPr marL="5376672" algn="l" defTabSz="1536192" rtl="0" eaLnBrk="1" latinLnBrk="0" hangingPunct="1">
              <a:defRPr sz="3024" kern="1200">
                <a:solidFill>
                  <a:schemeClr val="tx1"/>
                </a:solidFill>
                <a:latin typeface="+mn-lt"/>
                <a:ea typeface="+mn-ea"/>
                <a:cs typeface="+mn-cs"/>
              </a:defRPr>
            </a:lvl8pPr>
            <a:lvl9pPr marL="6144768" algn="l" defTabSz="1536192" rtl="0" eaLnBrk="1" latinLnBrk="0" hangingPunct="1">
              <a:defRPr sz="3024" kern="1200">
                <a:solidFill>
                  <a:schemeClr val="tx1"/>
                </a:solidFill>
                <a:latin typeface="+mn-lt"/>
                <a:ea typeface="+mn-ea"/>
                <a:cs typeface="+mn-cs"/>
              </a:defRPr>
            </a:lvl9pPr>
          </a:lstStyle>
          <a:p>
            <a:endParaRPr lang="en-US" sz="2400" dirty="0">
              <a:latin typeface="+mn-lt"/>
            </a:endParaRPr>
          </a:p>
        </p:txBody>
      </p:sp>
      <p:sp>
        <p:nvSpPr>
          <p:cNvPr id="13" name="Tekstin paikkamerkki 13"/>
          <p:cNvSpPr>
            <a:spLocks noGrp="1"/>
          </p:cNvSpPr>
          <p:nvPr>
            <p:ph type="body" sz="quarter" idx="20" hasCustomPrompt="1"/>
          </p:nvPr>
        </p:nvSpPr>
        <p:spPr>
          <a:xfrm>
            <a:off x="1621943" y="3160738"/>
            <a:ext cx="10942861" cy="8399891"/>
          </a:xfrm>
        </p:spPr>
        <p:txBody>
          <a:bodyPr/>
          <a:lstStyle>
            <a:lvl1pPr>
              <a:defRPr/>
            </a:lvl1pPr>
            <a:lvl3pPr marL="1828800" indent="0">
              <a:buNone/>
              <a:defRPr/>
            </a:lvl3pPr>
          </a:lstStyle>
          <a:p>
            <a:pPr lvl="0"/>
            <a:r>
              <a:rPr lang="fi-FI" dirty="0"/>
              <a:t>Teksti </a:t>
            </a:r>
          </a:p>
        </p:txBody>
      </p:sp>
      <p:sp>
        <p:nvSpPr>
          <p:cNvPr id="7" name="Kuvan paikkamerkki 4">
            <a:extLst>
              <a:ext uri="{FF2B5EF4-FFF2-40B4-BE49-F238E27FC236}">
                <a16:creationId xmlns:a16="http://schemas.microsoft.com/office/drawing/2014/main" id="{0BB99D6C-DC5C-4D4C-895B-60902C71BEF4}"/>
              </a:ext>
            </a:extLst>
          </p:cNvPr>
          <p:cNvSpPr>
            <a:spLocks noGrp="1"/>
          </p:cNvSpPr>
          <p:nvPr>
            <p:ph type="pic" sz="quarter" idx="23"/>
          </p:nvPr>
        </p:nvSpPr>
        <p:spPr>
          <a:xfrm>
            <a:off x="13460186" y="0"/>
            <a:ext cx="10923814" cy="13716000"/>
          </a:xfrm>
        </p:spPr>
        <p:txBody>
          <a:bodyPr/>
          <a:lstStyle/>
          <a:p>
            <a:r>
              <a:rPr lang="fi-FI" dirty="0"/>
              <a:t>Lisää kuva napsauttamalla kuvaketta</a:t>
            </a:r>
          </a:p>
        </p:txBody>
      </p:sp>
      <p:sp>
        <p:nvSpPr>
          <p:cNvPr id="9" name="Dian numeron paikkamerkki 4">
            <a:extLst>
              <a:ext uri="{FF2B5EF4-FFF2-40B4-BE49-F238E27FC236}">
                <a16:creationId xmlns:a16="http://schemas.microsoft.com/office/drawing/2014/main" id="{BDA40A65-249D-1F44-829E-75B4708C71CC}"/>
              </a:ext>
            </a:extLst>
          </p:cNvPr>
          <p:cNvSpPr>
            <a:spLocks noGrp="1"/>
          </p:cNvSpPr>
          <p:nvPr>
            <p:ph type="sldNum" sz="quarter" idx="4"/>
          </p:nvPr>
        </p:nvSpPr>
        <p:spPr>
          <a:xfrm>
            <a:off x="17624213" y="12330967"/>
            <a:ext cx="5486400" cy="730250"/>
          </a:xfrm>
          <a:prstGeom prst="rect">
            <a:avLst/>
          </a:prstGeom>
        </p:spPr>
        <p:txBody>
          <a:bodyPr vert="horz" lIns="91440" tIns="45720" rIns="91440" bIns="45720" rtlCol="0" anchor="b"/>
          <a:lstStyle>
            <a:lvl1pPr algn="r">
              <a:defRPr sz="2400">
                <a:solidFill>
                  <a:schemeClr val="tx1">
                    <a:lumMod val="50000"/>
                    <a:lumOff val="50000"/>
                  </a:schemeClr>
                </a:solidFill>
              </a:defRPr>
            </a:lvl1pPr>
          </a:lstStyle>
          <a:p>
            <a:fld id="{701E4971-310B-774B-8DEE-5F834C23301A}" type="slidenum">
              <a:rPr lang="fi-FI" smtClean="0"/>
              <a:pPr/>
              <a:t>‹#›</a:t>
            </a:fld>
            <a:endParaRPr lang="fi-FI"/>
          </a:p>
        </p:txBody>
      </p:sp>
      <p:sp>
        <p:nvSpPr>
          <p:cNvPr id="2" name="Alatunnisteen paikkamerkki 1">
            <a:extLst>
              <a:ext uri="{FF2B5EF4-FFF2-40B4-BE49-F238E27FC236}">
                <a16:creationId xmlns:a16="http://schemas.microsoft.com/office/drawing/2014/main" id="{DA3EE93C-27B1-4E41-A85F-00FD89F968E1}"/>
              </a:ext>
            </a:extLst>
          </p:cNvPr>
          <p:cNvSpPr>
            <a:spLocks noGrp="1"/>
          </p:cNvSpPr>
          <p:nvPr>
            <p:ph type="ftr" sz="quarter" idx="24"/>
          </p:nvPr>
        </p:nvSpPr>
        <p:spPr/>
        <p:txBody>
          <a:bodyPr/>
          <a:lstStyle/>
          <a:p>
            <a:r>
              <a:rPr lang="fi-FI"/>
              <a:t>Idea 11. Filosofia on ajattelun taitoa</a:t>
            </a:r>
            <a:endParaRPr lang="fi-FI" dirty="0"/>
          </a:p>
        </p:txBody>
      </p:sp>
      <p:sp>
        <p:nvSpPr>
          <p:cNvPr id="3" name="Otsikko 2">
            <a:extLst>
              <a:ext uri="{FF2B5EF4-FFF2-40B4-BE49-F238E27FC236}">
                <a16:creationId xmlns:a16="http://schemas.microsoft.com/office/drawing/2014/main" id="{5AB51109-D884-F844-9A74-F9C38D07745B}"/>
              </a:ext>
            </a:extLst>
          </p:cNvPr>
          <p:cNvSpPr>
            <a:spLocks noGrp="1"/>
          </p:cNvSpPr>
          <p:nvPr>
            <p:ph type="title" hasCustomPrompt="1"/>
          </p:nvPr>
        </p:nvSpPr>
        <p:spPr>
          <a:xfrm>
            <a:off x="1621944" y="730251"/>
            <a:ext cx="10997318" cy="2130180"/>
          </a:xfrm>
        </p:spPr>
        <p:txBody>
          <a:bodyPr/>
          <a:lstStyle/>
          <a:p>
            <a:r>
              <a:rPr lang="fi-FI" dirty="0"/>
              <a:t>Otsikko</a:t>
            </a:r>
          </a:p>
        </p:txBody>
      </p:sp>
    </p:spTree>
    <p:extLst>
      <p:ext uri="{BB962C8B-B14F-4D97-AF65-F5344CB8AC3E}">
        <p14:creationId xmlns:p14="http://schemas.microsoft.com/office/powerpoint/2010/main" val="131222829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Image Half Full">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649187" y="730250"/>
            <a:ext cx="21463874" cy="1621063"/>
          </a:xfrm>
          <a:prstGeom prst="rect">
            <a:avLst/>
          </a:prstGeom>
        </p:spPr>
        <p:txBody>
          <a:bodyPr>
            <a:normAutofit/>
          </a:bodyPr>
          <a:lstStyle>
            <a:lvl1pPr algn="ctr">
              <a:defRPr sz="8800" baseline="0">
                <a:solidFill>
                  <a:schemeClr val="tx1">
                    <a:lumMod val="75000"/>
                    <a:lumOff val="25000"/>
                  </a:schemeClr>
                </a:solidFill>
                <a:latin typeface="+mj-lt"/>
                <a:ea typeface="Bebas Neue" charset="0"/>
                <a:cs typeface="Bebas Neue" charset="0"/>
              </a:defRPr>
            </a:lvl1pPr>
          </a:lstStyle>
          <a:p>
            <a:r>
              <a:rPr lang="fi-FI" dirty="0"/>
              <a:t>Otsikko</a:t>
            </a:r>
            <a:endParaRPr lang="en-US" dirty="0"/>
          </a:p>
        </p:txBody>
      </p:sp>
      <p:sp>
        <p:nvSpPr>
          <p:cNvPr id="11" name="Slide Number Placeholder 1"/>
          <p:cNvSpPr txBox="1">
            <a:spLocks/>
          </p:cNvSpPr>
          <p:nvPr userDrawn="1"/>
        </p:nvSpPr>
        <p:spPr>
          <a:xfrm>
            <a:off x="23110613" y="88587"/>
            <a:ext cx="1102891" cy="405241"/>
          </a:xfrm>
          <a:prstGeom prst="rect">
            <a:avLst/>
          </a:prstGeom>
        </p:spPr>
        <p:txBody>
          <a:bodyPr vert="horz" lIns="91440" tIns="45720" rIns="91440" bIns="45720" rtlCol="0" anchor="ctr"/>
          <a:lstStyle>
            <a:defPPr>
              <a:defRPr lang="en-US"/>
            </a:defPPr>
            <a:lvl1pPr marL="0" algn="ctr" defTabSz="1536192" rtl="0" eaLnBrk="1" latinLnBrk="0" hangingPunct="1">
              <a:defRPr sz="2400" b="1" kern="1200">
                <a:solidFill>
                  <a:schemeClr val="bg1"/>
                </a:solidFill>
                <a:latin typeface="Lato" charset="0"/>
                <a:ea typeface="Lato" charset="0"/>
                <a:cs typeface="Lato" charset="0"/>
              </a:defRPr>
            </a:lvl1pPr>
            <a:lvl2pPr marL="768096" algn="l" defTabSz="1536192" rtl="0" eaLnBrk="1" latinLnBrk="0" hangingPunct="1">
              <a:defRPr sz="3024" kern="1200">
                <a:solidFill>
                  <a:schemeClr val="tx1"/>
                </a:solidFill>
                <a:latin typeface="+mn-lt"/>
                <a:ea typeface="+mn-ea"/>
                <a:cs typeface="+mn-cs"/>
              </a:defRPr>
            </a:lvl2pPr>
            <a:lvl3pPr marL="1536192" algn="l" defTabSz="1536192" rtl="0" eaLnBrk="1" latinLnBrk="0" hangingPunct="1">
              <a:defRPr sz="3024" kern="1200">
                <a:solidFill>
                  <a:schemeClr val="tx1"/>
                </a:solidFill>
                <a:latin typeface="+mn-lt"/>
                <a:ea typeface="+mn-ea"/>
                <a:cs typeface="+mn-cs"/>
              </a:defRPr>
            </a:lvl3pPr>
            <a:lvl4pPr marL="2304288" algn="l" defTabSz="1536192" rtl="0" eaLnBrk="1" latinLnBrk="0" hangingPunct="1">
              <a:defRPr sz="3024" kern="1200">
                <a:solidFill>
                  <a:schemeClr val="tx1"/>
                </a:solidFill>
                <a:latin typeface="+mn-lt"/>
                <a:ea typeface="+mn-ea"/>
                <a:cs typeface="+mn-cs"/>
              </a:defRPr>
            </a:lvl4pPr>
            <a:lvl5pPr marL="3072384" algn="l" defTabSz="1536192" rtl="0" eaLnBrk="1" latinLnBrk="0" hangingPunct="1">
              <a:defRPr sz="3024" kern="1200">
                <a:solidFill>
                  <a:schemeClr val="tx1"/>
                </a:solidFill>
                <a:latin typeface="+mn-lt"/>
                <a:ea typeface="+mn-ea"/>
                <a:cs typeface="+mn-cs"/>
              </a:defRPr>
            </a:lvl5pPr>
            <a:lvl6pPr marL="3840480" algn="l" defTabSz="1536192" rtl="0" eaLnBrk="1" latinLnBrk="0" hangingPunct="1">
              <a:defRPr sz="3024" kern="1200">
                <a:solidFill>
                  <a:schemeClr val="tx1"/>
                </a:solidFill>
                <a:latin typeface="+mn-lt"/>
                <a:ea typeface="+mn-ea"/>
                <a:cs typeface="+mn-cs"/>
              </a:defRPr>
            </a:lvl6pPr>
            <a:lvl7pPr marL="4608576" algn="l" defTabSz="1536192" rtl="0" eaLnBrk="1" latinLnBrk="0" hangingPunct="1">
              <a:defRPr sz="3024" kern="1200">
                <a:solidFill>
                  <a:schemeClr val="tx1"/>
                </a:solidFill>
                <a:latin typeface="+mn-lt"/>
                <a:ea typeface="+mn-ea"/>
                <a:cs typeface="+mn-cs"/>
              </a:defRPr>
            </a:lvl7pPr>
            <a:lvl8pPr marL="5376672" algn="l" defTabSz="1536192" rtl="0" eaLnBrk="1" latinLnBrk="0" hangingPunct="1">
              <a:defRPr sz="3024" kern="1200">
                <a:solidFill>
                  <a:schemeClr val="tx1"/>
                </a:solidFill>
                <a:latin typeface="+mn-lt"/>
                <a:ea typeface="+mn-ea"/>
                <a:cs typeface="+mn-cs"/>
              </a:defRPr>
            </a:lvl8pPr>
            <a:lvl9pPr marL="6144768" algn="l" defTabSz="1536192" rtl="0" eaLnBrk="1" latinLnBrk="0" hangingPunct="1">
              <a:defRPr sz="3024" kern="1200">
                <a:solidFill>
                  <a:schemeClr val="tx1"/>
                </a:solidFill>
                <a:latin typeface="+mn-lt"/>
                <a:ea typeface="+mn-ea"/>
                <a:cs typeface="+mn-cs"/>
              </a:defRPr>
            </a:lvl9pPr>
          </a:lstStyle>
          <a:p>
            <a:endParaRPr lang="en-US" sz="2400" dirty="0">
              <a:latin typeface="+mn-lt"/>
            </a:endParaRPr>
          </a:p>
        </p:txBody>
      </p:sp>
      <p:sp>
        <p:nvSpPr>
          <p:cNvPr id="8" name="Picture Placeholder 16"/>
          <p:cNvSpPr>
            <a:spLocks noGrp="1"/>
          </p:cNvSpPr>
          <p:nvPr userDrawn="1"/>
        </p:nvSpPr>
        <p:spPr>
          <a:xfrm>
            <a:off x="8404703" y="4080086"/>
            <a:ext cx="3941487" cy="6966000"/>
          </a:xfrm>
          <a:prstGeom prst="rect">
            <a:avLst/>
          </a:prstGeom>
        </p:spPr>
        <p:txBody>
          <a:bodyPr vert="horz" lIns="91440" tIns="45720" rIns="91440" bIns="45720" rtlCol="0">
            <a:normAutofit/>
          </a:bodyPr>
          <a:lstStyle/>
          <a:p>
            <a:endParaRPr lang="fi-FI"/>
          </a:p>
        </p:txBody>
      </p:sp>
      <p:sp>
        <p:nvSpPr>
          <p:cNvPr id="16" name="Sisällön paikkamerkki 3">
            <a:extLst>
              <a:ext uri="{FF2B5EF4-FFF2-40B4-BE49-F238E27FC236}">
                <a16:creationId xmlns:a16="http://schemas.microsoft.com/office/drawing/2014/main" id="{DFC04D7D-D96C-D240-BE90-01644E4623D0}"/>
              </a:ext>
            </a:extLst>
          </p:cNvPr>
          <p:cNvSpPr>
            <a:spLocks noGrp="1"/>
          </p:cNvSpPr>
          <p:nvPr>
            <p:ph sz="quarter" idx="12" hasCustomPrompt="1"/>
          </p:nvPr>
        </p:nvSpPr>
        <p:spPr>
          <a:xfrm>
            <a:off x="1676400" y="3061052"/>
            <a:ext cx="10069463" cy="8337296"/>
          </a:xfrm>
        </p:spPr>
        <p:txBody>
          <a:bodyPr>
            <a:normAutofit/>
          </a:bodyPr>
          <a:lstStyle>
            <a:lvl1pPr>
              <a:defRPr sz="6000"/>
            </a:lvl1pPr>
            <a:lvl2pPr>
              <a:defRPr sz="5400"/>
            </a:lvl2pPr>
            <a:lvl3pPr>
              <a:defRPr sz="4800"/>
            </a:lvl3pPr>
          </a:lstStyle>
          <a:p>
            <a:pPr lvl="0"/>
            <a:r>
              <a:rPr lang="fi-FI" dirty="0"/>
              <a:t>Muokkaa tekstin perustyylejä napsauttamalla</a:t>
            </a:r>
          </a:p>
          <a:p>
            <a:pPr lvl="1"/>
            <a:r>
              <a:rPr lang="fi-FI" dirty="0"/>
              <a:t>toinen taso</a:t>
            </a:r>
          </a:p>
          <a:p>
            <a:pPr lvl="2"/>
            <a:r>
              <a:rPr lang="fi-FI" dirty="0"/>
              <a:t>kolmas taso</a:t>
            </a:r>
          </a:p>
        </p:txBody>
      </p:sp>
      <p:sp>
        <p:nvSpPr>
          <p:cNvPr id="17" name="Sisällön paikkamerkki 3">
            <a:extLst>
              <a:ext uri="{FF2B5EF4-FFF2-40B4-BE49-F238E27FC236}">
                <a16:creationId xmlns:a16="http://schemas.microsoft.com/office/drawing/2014/main" id="{645A4E07-63E2-C64A-8296-6C6ADD5636C0}"/>
              </a:ext>
            </a:extLst>
          </p:cNvPr>
          <p:cNvSpPr>
            <a:spLocks noGrp="1"/>
          </p:cNvSpPr>
          <p:nvPr>
            <p:ph sz="quarter" idx="13" hasCustomPrompt="1"/>
          </p:nvPr>
        </p:nvSpPr>
        <p:spPr>
          <a:xfrm>
            <a:off x="13041150" y="3061052"/>
            <a:ext cx="10069463" cy="8337296"/>
          </a:xfrm>
        </p:spPr>
        <p:txBody>
          <a:bodyPr>
            <a:normAutofit/>
          </a:bodyPr>
          <a:lstStyle>
            <a:lvl1pPr>
              <a:defRPr sz="6000"/>
            </a:lvl1pPr>
            <a:lvl2pPr>
              <a:defRPr sz="5400"/>
            </a:lvl2pPr>
            <a:lvl3pPr>
              <a:defRPr sz="4800"/>
            </a:lvl3pPr>
          </a:lstStyle>
          <a:p>
            <a:pPr lvl="0"/>
            <a:r>
              <a:rPr lang="fi-FI" dirty="0"/>
              <a:t>Muokkaa tekstin perustyylejä napsauttamalla</a:t>
            </a:r>
          </a:p>
          <a:p>
            <a:pPr lvl="1"/>
            <a:r>
              <a:rPr lang="fi-FI" dirty="0"/>
              <a:t>toinen taso</a:t>
            </a:r>
          </a:p>
          <a:p>
            <a:pPr lvl="2"/>
            <a:r>
              <a:rPr lang="fi-FI" dirty="0"/>
              <a:t>kolmas taso</a:t>
            </a:r>
          </a:p>
        </p:txBody>
      </p:sp>
      <p:sp>
        <p:nvSpPr>
          <p:cNvPr id="10" name="Dian numeron paikkamerkki 4">
            <a:extLst>
              <a:ext uri="{FF2B5EF4-FFF2-40B4-BE49-F238E27FC236}">
                <a16:creationId xmlns:a16="http://schemas.microsoft.com/office/drawing/2014/main" id="{5FB8CE6B-5C63-E948-8E0A-20890526A4F6}"/>
              </a:ext>
            </a:extLst>
          </p:cNvPr>
          <p:cNvSpPr>
            <a:spLocks noGrp="1"/>
          </p:cNvSpPr>
          <p:nvPr>
            <p:ph type="sldNum" sz="quarter" idx="4"/>
          </p:nvPr>
        </p:nvSpPr>
        <p:spPr>
          <a:xfrm>
            <a:off x="17624213" y="12255499"/>
            <a:ext cx="5486400" cy="730250"/>
          </a:xfrm>
          <a:prstGeom prst="rect">
            <a:avLst/>
          </a:prstGeom>
        </p:spPr>
        <p:txBody>
          <a:bodyPr vert="horz" lIns="91440" tIns="45720" rIns="91440" bIns="45720" rtlCol="0" anchor="b"/>
          <a:lstStyle>
            <a:lvl1pPr algn="r">
              <a:defRPr sz="2400">
                <a:solidFill>
                  <a:schemeClr val="tx1">
                    <a:lumMod val="75000"/>
                    <a:lumOff val="25000"/>
                  </a:schemeClr>
                </a:solidFill>
              </a:defRPr>
            </a:lvl1pPr>
          </a:lstStyle>
          <a:p>
            <a:fld id="{701E4971-310B-774B-8DEE-5F834C23301A}" type="slidenum">
              <a:rPr lang="fi-FI" smtClean="0"/>
              <a:pPr/>
              <a:t>‹#›</a:t>
            </a:fld>
            <a:endParaRPr lang="fi-FI"/>
          </a:p>
        </p:txBody>
      </p:sp>
      <p:sp>
        <p:nvSpPr>
          <p:cNvPr id="2" name="Alatunnisteen paikkamerkki 1">
            <a:extLst>
              <a:ext uri="{FF2B5EF4-FFF2-40B4-BE49-F238E27FC236}">
                <a16:creationId xmlns:a16="http://schemas.microsoft.com/office/drawing/2014/main" id="{8087AA77-02E6-AA4E-8700-B19D1A8E8539}"/>
              </a:ext>
            </a:extLst>
          </p:cNvPr>
          <p:cNvSpPr>
            <a:spLocks noGrp="1"/>
          </p:cNvSpPr>
          <p:nvPr>
            <p:ph type="ftr" sz="quarter" idx="14"/>
          </p:nvPr>
        </p:nvSpPr>
        <p:spPr/>
        <p:txBody>
          <a:bodyPr/>
          <a:lstStyle>
            <a:lvl1pPr>
              <a:defRPr>
                <a:solidFill>
                  <a:schemeClr val="tx1">
                    <a:lumMod val="75000"/>
                    <a:lumOff val="25000"/>
                  </a:schemeClr>
                </a:solidFill>
              </a:defRPr>
            </a:lvl1pPr>
          </a:lstStyle>
          <a:p>
            <a:r>
              <a:rPr lang="fi-FI"/>
              <a:t>Idea 11. Filosofia on ajattelun taitoa</a:t>
            </a:r>
            <a:endParaRPr lang="fi-FI" dirty="0"/>
          </a:p>
        </p:txBody>
      </p:sp>
    </p:spTree>
    <p:extLst>
      <p:ext uri="{BB962C8B-B14F-4D97-AF65-F5344CB8AC3E}">
        <p14:creationId xmlns:p14="http://schemas.microsoft.com/office/powerpoint/2010/main" val="142967946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Image Half Full">
    <p:spTree>
      <p:nvGrpSpPr>
        <p:cNvPr id="1" name=""/>
        <p:cNvGrpSpPr/>
        <p:nvPr/>
      </p:nvGrpSpPr>
      <p:grpSpPr>
        <a:xfrm>
          <a:off x="0" y="0"/>
          <a:ext cx="0" cy="0"/>
          <a:chOff x="0" y="0"/>
          <a:chExt cx="0" cy="0"/>
        </a:xfrm>
      </p:grpSpPr>
      <p:sp>
        <p:nvSpPr>
          <p:cNvPr id="5" name="Kuvan paikkamerkki 4"/>
          <p:cNvSpPr>
            <a:spLocks noGrp="1"/>
          </p:cNvSpPr>
          <p:nvPr>
            <p:ph type="pic" sz="quarter" idx="21"/>
          </p:nvPr>
        </p:nvSpPr>
        <p:spPr>
          <a:xfrm>
            <a:off x="1" y="0"/>
            <a:ext cx="10923814" cy="13716000"/>
          </a:xfrm>
        </p:spPr>
        <p:txBody>
          <a:bodyPr/>
          <a:lstStyle/>
          <a:p>
            <a:r>
              <a:rPr lang="fi-FI"/>
              <a:t>Lisää kuva napsauttamalla kuvaketta</a:t>
            </a:r>
          </a:p>
        </p:txBody>
      </p:sp>
      <p:sp>
        <p:nvSpPr>
          <p:cNvPr id="4" name="Title 1"/>
          <p:cNvSpPr>
            <a:spLocks noGrp="1"/>
          </p:cNvSpPr>
          <p:nvPr>
            <p:ph type="title" hasCustomPrompt="1"/>
          </p:nvPr>
        </p:nvSpPr>
        <p:spPr>
          <a:xfrm>
            <a:off x="11381014" y="730250"/>
            <a:ext cx="11732046" cy="2183118"/>
          </a:xfrm>
          <a:prstGeom prst="rect">
            <a:avLst/>
          </a:prstGeom>
        </p:spPr>
        <p:txBody>
          <a:bodyPr>
            <a:normAutofit/>
          </a:bodyPr>
          <a:lstStyle>
            <a:lvl1pPr algn="ctr">
              <a:defRPr sz="8800" baseline="0">
                <a:solidFill>
                  <a:schemeClr val="tx1">
                    <a:lumMod val="75000"/>
                    <a:lumOff val="25000"/>
                  </a:schemeClr>
                </a:solidFill>
                <a:latin typeface="+mj-lt"/>
                <a:ea typeface="Bebas Neue" charset="0"/>
                <a:cs typeface="Bebas Neue" charset="0"/>
              </a:defRPr>
            </a:lvl1pPr>
          </a:lstStyle>
          <a:p>
            <a:r>
              <a:rPr lang="fi-FI" dirty="0"/>
              <a:t>Otsikko</a:t>
            </a:r>
            <a:endParaRPr lang="en-US" dirty="0"/>
          </a:p>
        </p:txBody>
      </p:sp>
      <p:sp>
        <p:nvSpPr>
          <p:cNvPr id="11" name="Slide Number Placeholder 1"/>
          <p:cNvSpPr txBox="1">
            <a:spLocks/>
          </p:cNvSpPr>
          <p:nvPr userDrawn="1"/>
        </p:nvSpPr>
        <p:spPr>
          <a:xfrm>
            <a:off x="23110613" y="88587"/>
            <a:ext cx="1102891" cy="405241"/>
          </a:xfrm>
          <a:prstGeom prst="rect">
            <a:avLst/>
          </a:prstGeom>
        </p:spPr>
        <p:txBody>
          <a:bodyPr vert="horz" lIns="91440" tIns="45720" rIns="91440" bIns="45720" rtlCol="0" anchor="ctr"/>
          <a:lstStyle>
            <a:defPPr>
              <a:defRPr lang="en-US"/>
            </a:defPPr>
            <a:lvl1pPr marL="0" algn="ctr" defTabSz="1536192" rtl="0" eaLnBrk="1" latinLnBrk="0" hangingPunct="1">
              <a:defRPr sz="2400" b="1" kern="1200">
                <a:solidFill>
                  <a:schemeClr val="bg1"/>
                </a:solidFill>
                <a:latin typeface="Lato" charset="0"/>
                <a:ea typeface="Lato" charset="0"/>
                <a:cs typeface="Lato" charset="0"/>
              </a:defRPr>
            </a:lvl1pPr>
            <a:lvl2pPr marL="768096" algn="l" defTabSz="1536192" rtl="0" eaLnBrk="1" latinLnBrk="0" hangingPunct="1">
              <a:defRPr sz="3024" kern="1200">
                <a:solidFill>
                  <a:schemeClr val="tx1"/>
                </a:solidFill>
                <a:latin typeface="+mn-lt"/>
                <a:ea typeface="+mn-ea"/>
                <a:cs typeface="+mn-cs"/>
              </a:defRPr>
            </a:lvl2pPr>
            <a:lvl3pPr marL="1536192" algn="l" defTabSz="1536192" rtl="0" eaLnBrk="1" latinLnBrk="0" hangingPunct="1">
              <a:defRPr sz="3024" kern="1200">
                <a:solidFill>
                  <a:schemeClr val="tx1"/>
                </a:solidFill>
                <a:latin typeface="+mn-lt"/>
                <a:ea typeface="+mn-ea"/>
                <a:cs typeface="+mn-cs"/>
              </a:defRPr>
            </a:lvl3pPr>
            <a:lvl4pPr marL="2304288" algn="l" defTabSz="1536192" rtl="0" eaLnBrk="1" latinLnBrk="0" hangingPunct="1">
              <a:defRPr sz="3024" kern="1200">
                <a:solidFill>
                  <a:schemeClr val="tx1"/>
                </a:solidFill>
                <a:latin typeface="+mn-lt"/>
                <a:ea typeface="+mn-ea"/>
                <a:cs typeface="+mn-cs"/>
              </a:defRPr>
            </a:lvl4pPr>
            <a:lvl5pPr marL="3072384" algn="l" defTabSz="1536192" rtl="0" eaLnBrk="1" latinLnBrk="0" hangingPunct="1">
              <a:defRPr sz="3024" kern="1200">
                <a:solidFill>
                  <a:schemeClr val="tx1"/>
                </a:solidFill>
                <a:latin typeface="+mn-lt"/>
                <a:ea typeface="+mn-ea"/>
                <a:cs typeface="+mn-cs"/>
              </a:defRPr>
            </a:lvl5pPr>
            <a:lvl6pPr marL="3840480" algn="l" defTabSz="1536192" rtl="0" eaLnBrk="1" latinLnBrk="0" hangingPunct="1">
              <a:defRPr sz="3024" kern="1200">
                <a:solidFill>
                  <a:schemeClr val="tx1"/>
                </a:solidFill>
                <a:latin typeface="+mn-lt"/>
                <a:ea typeface="+mn-ea"/>
                <a:cs typeface="+mn-cs"/>
              </a:defRPr>
            </a:lvl6pPr>
            <a:lvl7pPr marL="4608576" algn="l" defTabSz="1536192" rtl="0" eaLnBrk="1" latinLnBrk="0" hangingPunct="1">
              <a:defRPr sz="3024" kern="1200">
                <a:solidFill>
                  <a:schemeClr val="tx1"/>
                </a:solidFill>
                <a:latin typeface="+mn-lt"/>
                <a:ea typeface="+mn-ea"/>
                <a:cs typeface="+mn-cs"/>
              </a:defRPr>
            </a:lvl7pPr>
            <a:lvl8pPr marL="5376672" algn="l" defTabSz="1536192" rtl="0" eaLnBrk="1" latinLnBrk="0" hangingPunct="1">
              <a:defRPr sz="3024" kern="1200">
                <a:solidFill>
                  <a:schemeClr val="tx1"/>
                </a:solidFill>
                <a:latin typeface="+mn-lt"/>
                <a:ea typeface="+mn-ea"/>
                <a:cs typeface="+mn-cs"/>
              </a:defRPr>
            </a:lvl8pPr>
            <a:lvl9pPr marL="6144768" algn="l" defTabSz="1536192" rtl="0" eaLnBrk="1" latinLnBrk="0" hangingPunct="1">
              <a:defRPr sz="3024" kern="1200">
                <a:solidFill>
                  <a:schemeClr val="tx1"/>
                </a:solidFill>
                <a:latin typeface="+mn-lt"/>
                <a:ea typeface="+mn-ea"/>
                <a:cs typeface="+mn-cs"/>
              </a:defRPr>
            </a:lvl9pPr>
          </a:lstStyle>
          <a:p>
            <a:endParaRPr lang="en-US" sz="2400" dirty="0">
              <a:latin typeface="+mn-lt"/>
            </a:endParaRPr>
          </a:p>
        </p:txBody>
      </p:sp>
      <p:sp>
        <p:nvSpPr>
          <p:cNvPr id="13" name="Tekstin paikkamerkki 13"/>
          <p:cNvSpPr>
            <a:spLocks noGrp="1"/>
          </p:cNvSpPr>
          <p:nvPr>
            <p:ph type="body" sz="quarter" idx="20" hasCustomPrompt="1"/>
          </p:nvPr>
        </p:nvSpPr>
        <p:spPr>
          <a:xfrm>
            <a:off x="11381015" y="3536295"/>
            <a:ext cx="11732048" cy="8691005"/>
          </a:xfrm>
        </p:spPr>
        <p:txBody>
          <a:bodyPr/>
          <a:lstStyle>
            <a:lvl1pPr>
              <a:defRPr/>
            </a:lvl1pPr>
            <a:lvl3pPr marL="1828800" indent="0">
              <a:buNone/>
              <a:defRPr/>
            </a:lvl3pPr>
          </a:lstStyle>
          <a:p>
            <a:pPr lvl="0"/>
            <a:r>
              <a:rPr lang="fi-FI" dirty="0"/>
              <a:t>Teksti</a:t>
            </a:r>
          </a:p>
        </p:txBody>
      </p:sp>
      <p:sp>
        <p:nvSpPr>
          <p:cNvPr id="8" name="Dian numeron paikkamerkki 4">
            <a:extLst>
              <a:ext uri="{FF2B5EF4-FFF2-40B4-BE49-F238E27FC236}">
                <a16:creationId xmlns:a16="http://schemas.microsoft.com/office/drawing/2014/main" id="{737FF8E8-1F8E-414D-8661-38E8062F5BF7}"/>
              </a:ext>
            </a:extLst>
          </p:cNvPr>
          <p:cNvSpPr>
            <a:spLocks noGrp="1"/>
          </p:cNvSpPr>
          <p:nvPr>
            <p:ph type="sldNum" sz="quarter" idx="4"/>
          </p:nvPr>
        </p:nvSpPr>
        <p:spPr>
          <a:xfrm>
            <a:off x="17624213" y="12321661"/>
            <a:ext cx="5486400" cy="730250"/>
          </a:xfrm>
          <a:prstGeom prst="rect">
            <a:avLst/>
          </a:prstGeom>
        </p:spPr>
        <p:txBody>
          <a:bodyPr vert="horz" lIns="91440" tIns="45720" rIns="91440" bIns="45720" rtlCol="0" anchor="b"/>
          <a:lstStyle>
            <a:lvl1pPr algn="r">
              <a:defRPr sz="2400">
                <a:solidFill>
                  <a:schemeClr val="tx1">
                    <a:lumMod val="75000"/>
                    <a:lumOff val="25000"/>
                  </a:schemeClr>
                </a:solidFill>
              </a:defRPr>
            </a:lvl1pPr>
          </a:lstStyle>
          <a:p>
            <a:fld id="{701E4971-310B-774B-8DEE-5F834C23301A}" type="slidenum">
              <a:rPr lang="fi-FI" smtClean="0"/>
              <a:pPr/>
              <a:t>‹#›</a:t>
            </a:fld>
            <a:endParaRPr lang="fi-FI"/>
          </a:p>
        </p:txBody>
      </p:sp>
      <p:sp>
        <p:nvSpPr>
          <p:cNvPr id="2" name="Alatunnisteen paikkamerkki 1">
            <a:extLst>
              <a:ext uri="{FF2B5EF4-FFF2-40B4-BE49-F238E27FC236}">
                <a16:creationId xmlns:a16="http://schemas.microsoft.com/office/drawing/2014/main" id="{9CEDC127-060F-2C4A-BBEA-0BB107853560}"/>
              </a:ext>
            </a:extLst>
          </p:cNvPr>
          <p:cNvSpPr>
            <a:spLocks noGrp="1"/>
          </p:cNvSpPr>
          <p:nvPr>
            <p:ph type="ftr" sz="quarter" idx="22"/>
          </p:nvPr>
        </p:nvSpPr>
        <p:spPr/>
        <p:txBody>
          <a:bodyPr/>
          <a:lstStyle>
            <a:lvl1pPr>
              <a:defRPr>
                <a:solidFill>
                  <a:schemeClr val="tx1">
                    <a:lumMod val="75000"/>
                    <a:lumOff val="25000"/>
                  </a:schemeClr>
                </a:solidFill>
              </a:defRPr>
            </a:lvl1pPr>
          </a:lstStyle>
          <a:p>
            <a:r>
              <a:rPr lang="fi-FI"/>
              <a:t>Idea 11. Filosofia on ajattelun taitoa</a:t>
            </a:r>
            <a:endParaRPr lang="fi-FI" dirty="0"/>
          </a:p>
        </p:txBody>
      </p:sp>
    </p:spTree>
    <p:extLst>
      <p:ext uri="{BB962C8B-B14F-4D97-AF65-F5344CB8AC3E}">
        <p14:creationId xmlns:p14="http://schemas.microsoft.com/office/powerpoint/2010/main" val="399338170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7_Image Half Full">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832756" y="493828"/>
            <a:ext cx="22789243" cy="1939129"/>
          </a:xfrm>
          <a:prstGeom prst="rect">
            <a:avLst/>
          </a:prstGeom>
        </p:spPr>
        <p:txBody>
          <a:bodyPr>
            <a:normAutofit/>
          </a:bodyPr>
          <a:lstStyle>
            <a:lvl1pPr algn="ctr">
              <a:defRPr sz="8800" baseline="0">
                <a:solidFill>
                  <a:schemeClr val="tx1">
                    <a:lumMod val="75000"/>
                    <a:lumOff val="25000"/>
                  </a:schemeClr>
                </a:solidFill>
                <a:latin typeface="+mj-lt"/>
                <a:ea typeface="Bebas Neue" charset="0"/>
                <a:cs typeface="Bebas Neue" charset="0"/>
              </a:defRPr>
            </a:lvl1pPr>
          </a:lstStyle>
          <a:p>
            <a:r>
              <a:rPr lang="fi-FI" dirty="0"/>
              <a:t>Otsikko</a:t>
            </a:r>
            <a:endParaRPr lang="en-US" dirty="0"/>
          </a:p>
        </p:txBody>
      </p:sp>
      <p:sp>
        <p:nvSpPr>
          <p:cNvPr id="11" name="Slide Number Placeholder 1"/>
          <p:cNvSpPr txBox="1">
            <a:spLocks/>
          </p:cNvSpPr>
          <p:nvPr userDrawn="1"/>
        </p:nvSpPr>
        <p:spPr>
          <a:xfrm>
            <a:off x="23110613" y="88587"/>
            <a:ext cx="1102891" cy="405241"/>
          </a:xfrm>
          <a:prstGeom prst="rect">
            <a:avLst/>
          </a:prstGeom>
        </p:spPr>
        <p:txBody>
          <a:bodyPr vert="horz" lIns="91440" tIns="45720" rIns="91440" bIns="45720" rtlCol="0" anchor="ctr"/>
          <a:lstStyle>
            <a:defPPr>
              <a:defRPr lang="en-US"/>
            </a:defPPr>
            <a:lvl1pPr marL="0" algn="ctr" defTabSz="1536192" rtl="0" eaLnBrk="1" latinLnBrk="0" hangingPunct="1">
              <a:defRPr sz="2400" b="1" kern="1200">
                <a:solidFill>
                  <a:schemeClr val="bg1"/>
                </a:solidFill>
                <a:latin typeface="Lato" charset="0"/>
                <a:ea typeface="Lato" charset="0"/>
                <a:cs typeface="Lato" charset="0"/>
              </a:defRPr>
            </a:lvl1pPr>
            <a:lvl2pPr marL="768096" algn="l" defTabSz="1536192" rtl="0" eaLnBrk="1" latinLnBrk="0" hangingPunct="1">
              <a:defRPr sz="3024" kern="1200">
                <a:solidFill>
                  <a:schemeClr val="tx1"/>
                </a:solidFill>
                <a:latin typeface="+mn-lt"/>
                <a:ea typeface="+mn-ea"/>
                <a:cs typeface="+mn-cs"/>
              </a:defRPr>
            </a:lvl2pPr>
            <a:lvl3pPr marL="1536192" algn="l" defTabSz="1536192" rtl="0" eaLnBrk="1" latinLnBrk="0" hangingPunct="1">
              <a:defRPr sz="3024" kern="1200">
                <a:solidFill>
                  <a:schemeClr val="tx1"/>
                </a:solidFill>
                <a:latin typeface="+mn-lt"/>
                <a:ea typeface="+mn-ea"/>
                <a:cs typeface="+mn-cs"/>
              </a:defRPr>
            </a:lvl3pPr>
            <a:lvl4pPr marL="2304288" algn="l" defTabSz="1536192" rtl="0" eaLnBrk="1" latinLnBrk="0" hangingPunct="1">
              <a:defRPr sz="3024" kern="1200">
                <a:solidFill>
                  <a:schemeClr val="tx1"/>
                </a:solidFill>
                <a:latin typeface="+mn-lt"/>
                <a:ea typeface="+mn-ea"/>
                <a:cs typeface="+mn-cs"/>
              </a:defRPr>
            </a:lvl4pPr>
            <a:lvl5pPr marL="3072384" algn="l" defTabSz="1536192" rtl="0" eaLnBrk="1" latinLnBrk="0" hangingPunct="1">
              <a:defRPr sz="3024" kern="1200">
                <a:solidFill>
                  <a:schemeClr val="tx1"/>
                </a:solidFill>
                <a:latin typeface="+mn-lt"/>
                <a:ea typeface="+mn-ea"/>
                <a:cs typeface="+mn-cs"/>
              </a:defRPr>
            </a:lvl5pPr>
            <a:lvl6pPr marL="3840480" algn="l" defTabSz="1536192" rtl="0" eaLnBrk="1" latinLnBrk="0" hangingPunct="1">
              <a:defRPr sz="3024" kern="1200">
                <a:solidFill>
                  <a:schemeClr val="tx1"/>
                </a:solidFill>
                <a:latin typeface="+mn-lt"/>
                <a:ea typeface="+mn-ea"/>
                <a:cs typeface="+mn-cs"/>
              </a:defRPr>
            </a:lvl6pPr>
            <a:lvl7pPr marL="4608576" algn="l" defTabSz="1536192" rtl="0" eaLnBrk="1" latinLnBrk="0" hangingPunct="1">
              <a:defRPr sz="3024" kern="1200">
                <a:solidFill>
                  <a:schemeClr val="tx1"/>
                </a:solidFill>
                <a:latin typeface="+mn-lt"/>
                <a:ea typeface="+mn-ea"/>
                <a:cs typeface="+mn-cs"/>
              </a:defRPr>
            </a:lvl7pPr>
            <a:lvl8pPr marL="5376672" algn="l" defTabSz="1536192" rtl="0" eaLnBrk="1" latinLnBrk="0" hangingPunct="1">
              <a:defRPr sz="3024" kern="1200">
                <a:solidFill>
                  <a:schemeClr val="tx1"/>
                </a:solidFill>
                <a:latin typeface="+mn-lt"/>
                <a:ea typeface="+mn-ea"/>
                <a:cs typeface="+mn-cs"/>
              </a:defRPr>
            </a:lvl8pPr>
            <a:lvl9pPr marL="6144768" algn="l" defTabSz="1536192" rtl="0" eaLnBrk="1" latinLnBrk="0" hangingPunct="1">
              <a:defRPr sz="3024" kern="1200">
                <a:solidFill>
                  <a:schemeClr val="tx1"/>
                </a:solidFill>
                <a:latin typeface="+mn-lt"/>
                <a:ea typeface="+mn-ea"/>
                <a:cs typeface="+mn-cs"/>
              </a:defRPr>
            </a:lvl9pPr>
          </a:lstStyle>
          <a:p>
            <a:endParaRPr lang="en-US" sz="2400" dirty="0">
              <a:latin typeface="+mn-lt"/>
            </a:endParaRPr>
          </a:p>
        </p:txBody>
      </p:sp>
      <p:sp>
        <p:nvSpPr>
          <p:cNvPr id="13" name="Tekstin paikkamerkki 13"/>
          <p:cNvSpPr>
            <a:spLocks noGrp="1"/>
          </p:cNvSpPr>
          <p:nvPr>
            <p:ph type="body" sz="quarter" idx="20" hasCustomPrompt="1"/>
          </p:nvPr>
        </p:nvSpPr>
        <p:spPr>
          <a:xfrm>
            <a:off x="803274" y="7881471"/>
            <a:ext cx="6867074" cy="3562886"/>
          </a:xfrm>
        </p:spPr>
        <p:txBody>
          <a:bodyPr>
            <a:normAutofit/>
          </a:bodyPr>
          <a:lstStyle>
            <a:lvl1pPr>
              <a:defRPr sz="4400"/>
            </a:lvl1pPr>
            <a:lvl3pPr marL="1828800" indent="0">
              <a:buNone/>
              <a:defRPr/>
            </a:lvl3pPr>
          </a:lstStyle>
          <a:p>
            <a:pPr lvl="0"/>
            <a:r>
              <a:rPr lang="fi-FI" dirty="0"/>
              <a:t>Teksti</a:t>
            </a:r>
          </a:p>
        </p:txBody>
      </p:sp>
      <p:sp>
        <p:nvSpPr>
          <p:cNvPr id="5" name="Kuvan paikkamerkki 4"/>
          <p:cNvSpPr>
            <a:spLocks noGrp="1"/>
          </p:cNvSpPr>
          <p:nvPr>
            <p:ph type="pic" sz="quarter" idx="21"/>
          </p:nvPr>
        </p:nvSpPr>
        <p:spPr>
          <a:xfrm>
            <a:off x="803726" y="2680426"/>
            <a:ext cx="6867074" cy="4749872"/>
          </a:xfrm>
        </p:spPr>
        <p:txBody>
          <a:bodyPr/>
          <a:lstStyle/>
          <a:p>
            <a:r>
              <a:rPr lang="fi-FI"/>
              <a:t>Lisää kuva napsauttamalla kuvaketta</a:t>
            </a:r>
            <a:endParaRPr lang="fi-FI" dirty="0"/>
          </a:p>
        </p:txBody>
      </p:sp>
      <p:sp>
        <p:nvSpPr>
          <p:cNvPr id="8" name="Tekstin paikkamerkki 13"/>
          <p:cNvSpPr>
            <a:spLocks noGrp="1"/>
          </p:cNvSpPr>
          <p:nvPr>
            <p:ph type="body" sz="quarter" idx="22" hasCustomPrompt="1"/>
          </p:nvPr>
        </p:nvSpPr>
        <p:spPr>
          <a:xfrm>
            <a:off x="8778874" y="7906871"/>
            <a:ext cx="6867074" cy="3562886"/>
          </a:xfrm>
        </p:spPr>
        <p:txBody>
          <a:bodyPr/>
          <a:lstStyle>
            <a:lvl1pPr>
              <a:defRPr sz="4400"/>
            </a:lvl1pPr>
            <a:lvl3pPr marL="1828800" indent="0">
              <a:buNone/>
              <a:defRPr/>
            </a:lvl3pPr>
          </a:lstStyle>
          <a:p>
            <a:pPr lvl="0"/>
            <a:r>
              <a:rPr lang="fi-FI" dirty="0"/>
              <a:t>Teksti</a:t>
            </a:r>
          </a:p>
        </p:txBody>
      </p:sp>
      <p:sp>
        <p:nvSpPr>
          <p:cNvPr id="9" name="Kuvan paikkamerkki 4"/>
          <p:cNvSpPr>
            <a:spLocks noGrp="1"/>
          </p:cNvSpPr>
          <p:nvPr>
            <p:ph type="pic" sz="quarter" idx="23"/>
          </p:nvPr>
        </p:nvSpPr>
        <p:spPr>
          <a:xfrm>
            <a:off x="8779326" y="2705826"/>
            <a:ext cx="6867074" cy="4749872"/>
          </a:xfrm>
        </p:spPr>
        <p:txBody>
          <a:bodyPr/>
          <a:lstStyle/>
          <a:p>
            <a:r>
              <a:rPr lang="fi-FI"/>
              <a:t>Lisää kuva napsauttamalla kuvaketta</a:t>
            </a:r>
            <a:endParaRPr lang="fi-FI" dirty="0"/>
          </a:p>
        </p:txBody>
      </p:sp>
      <p:sp>
        <p:nvSpPr>
          <p:cNvPr id="10" name="Tekstin paikkamerkki 13"/>
          <p:cNvSpPr>
            <a:spLocks noGrp="1"/>
          </p:cNvSpPr>
          <p:nvPr>
            <p:ph type="body" sz="quarter" idx="24" hasCustomPrompt="1"/>
          </p:nvPr>
        </p:nvSpPr>
        <p:spPr>
          <a:xfrm>
            <a:off x="16754474" y="7906871"/>
            <a:ext cx="6867074" cy="3562886"/>
          </a:xfrm>
        </p:spPr>
        <p:txBody>
          <a:bodyPr>
            <a:normAutofit/>
          </a:bodyPr>
          <a:lstStyle>
            <a:lvl1pPr>
              <a:defRPr sz="4400"/>
            </a:lvl1pPr>
            <a:lvl3pPr marL="1828800" indent="0">
              <a:buNone/>
              <a:defRPr/>
            </a:lvl3pPr>
          </a:lstStyle>
          <a:p>
            <a:pPr lvl="0"/>
            <a:r>
              <a:rPr lang="fi-FI" dirty="0"/>
              <a:t>Teksti</a:t>
            </a:r>
          </a:p>
        </p:txBody>
      </p:sp>
      <p:sp>
        <p:nvSpPr>
          <p:cNvPr id="12" name="Kuvan paikkamerkki 4"/>
          <p:cNvSpPr>
            <a:spLocks noGrp="1"/>
          </p:cNvSpPr>
          <p:nvPr>
            <p:ph type="pic" sz="quarter" idx="25"/>
          </p:nvPr>
        </p:nvSpPr>
        <p:spPr>
          <a:xfrm>
            <a:off x="16754926" y="2705826"/>
            <a:ext cx="6867074" cy="4749872"/>
          </a:xfrm>
        </p:spPr>
        <p:txBody>
          <a:bodyPr/>
          <a:lstStyle/>
          <a:p>
            <a:r>
              <a:rPr lang="fi-FI"/>
              <a:t>Lisää kuva napsauttamalla kuvaketta</a:t>
            </a:r>
            <a:endParaRPr lang="fi-FI" dirty="0"/>
          </a:p>
        </p:txBody>
      </p:sp>
      <p:sp>
        <p:nvSpPr>
          <p:cNvPr id="15" name="Dian numeron paikkamerkki 4">
            <a:extLst>
              <a:ext uri="{FF2B5EF4-FFF2-40B4-BE49-F238E27FC236}">
                <a16:creationId xmlns:a16="http://schemas.microsoft.com/office/drawing/2014/main" id="{39CDC8C4-4389-254F-AF34-1E5FFA91298B}"/>
              </a:ext>
            </a:extLst>
          </p:cNvPr>
          <p:cNvSpPr>
            <a:spLocks noGrp="1"/>
          </p:cNvSpPr>
          <p:nvPr>
            <p:ph type="sldNum" sz="quarter" idx="4"/>
          </p:nvPr>
        </p:nvSpPr>
        <p:spPr>
          <a:xfrm>
            <a:off x="18076985" y="12330967"/>
            <a:ext cx="5486400" cy="730250"/>
          </a:xfrm>
          <a:prstGeom prst="rect">
            <a:avLst/>
          </a:prstGeom>
        </p:spPr>
        <p:txBody>
          <a:bodyPr vert="horz" lIns="91440" tIns="45720" rIns="91440" bIns="45720" rtlCol="0" anchor="b"/>
          <a:lstStyle>
            <a:lvl1pPr algn="r">
              <a:defRPr sz="2400">
                <a:solidFill>
                  <a:schemeClr val="tx1">
                    <a:lumMod val="75000"/>
                    <a:lumOff val="25000"/>
                  </a:schemeClr>
                </a:solidFill>
              </a:defRPr>
            </a:lvl1pPr>
          </a:lstStyle>
          <a:p>
            <a:fld id="{701E4971-310B-774B-8DEE-5F834C23301A}" type="slidenum">
              <a:rPr lang="fi-FI" smtClean="0"/>
              <a:pPr/>
              <a:t>‹#›</a:t>
            </a:fld>
            <a:endParaRPr lang="fi-FI"/>
          </a:p>
        </p:txBody>
      </p:sp>
      <p:sp>
        <p:nvSpPr>
          <p:cNvPr id="2" name="Alatunnisteen paikkamerkki 1">
            <a:extLst>
              <a:ext uri="{FF2B5EF4-FFF2-40B4-BE49-F238E27FC236}">
                <a16:creationId xmlns:a16="http://schemas.microsoft.com/office/drawing/2014/main" id="{A643478E-8B21-6A4D-80E5-027AC478B41E}"/>
              </a:ext>
            </a:extLst>
          </p:cNvPr>
          <p:cNvSpPr>
            <a:spLocks noGrp="1"/>
          </p:cNvSpPr>
          <p:nvPr>
            <p:ph type="ftr" sz="quarter" idx="26"/>
          </p:nvPr>
        </p:nvSpPr>
        <p:spPr>
          <a:xfrm>
            <a:off x="832756" y="12293264"/>
            <a:ext cx="8229600" cy="730250"/>
          </a:xfrm>
        </p:spPr>
        <p:txBody>
          <a:bodyPr/>
          <a:lstStyle>
            <a:lvl1pPr>
              <a:defRPr>
                <a:solidFill>
                  <a:schemeClr val="tx1">
                    <a:lumMod val="75000"/>
                    <a:lumOff val="25000"/>
                  </a:schemeClr>
                </a:solidFill>
              </a:defRPr>
            </a:lvl1pPr>
          </a:lstStyle>
          <a:p>
            <a:r>
              <a:rPr lang="fi-FI"/>
              <a:t>Idea 11. Filosofia on ajattelun taitoa</a:t>
            </a:r>
            <a:endParaRPr lang="fi-FI" dirty="0"/>
          </a:p>
        </p:txBody>
      </p:sp>
    </p:spTree>
    <p:extLst>
      <p:ext uri="{BB962C8B-B14F-4D97-AF65-F5344CB8AC3E}">
        <p14:creationId xmlns:p14="http://schemas.microsoft.com/office/powerpoint/2010/main" val="113101239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4_Image Half Full">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832756" y="493828"/>
            <a:ext cx="22789243" cy="1939129"/>
          </a:xfrm>
          <a:prstGeom prst="rect">
            <a:avLst/>
          </a:prstGeom>
        </p:spPr>
        <p:txBody>
          <a:bodyPr>
            <a:normAutofit/>
          </a:bodyPr>
          <a:lstStyle>
            <a:lvl1pPr algn="ctr">
              <a:defRPr sz="8800" baseline="0">
                <a:solidFill>
                  <a:schemeClr val="tx1">
                    <a:lumMod val="75000"/>
                    <a:lumOff val="25000"/>
                  </a:schemeClr>
                </a:solidFill>
                <a:latin typeface="+mj-lt"/>
                <a:ea typeface="Bebas Neue" charset="0"/>
                <a:cs typeface="Bebas Neue" charset="0"/>
              </a:defRPr>
            </a:lvl1pPr>
          </a:lstStyle>
          <a:p>
            <a:r>
              <a:rPr lang="fi-FI" dirty="0"/>
              <a:t>Otsikko</a:t>
            </a:r>
            <a:endParaRPr lang="en-US" dirty="0"/>
          </a:p>
        </p:txBody>
      </p:sp>
      <p:sp>
        <p:nvSpPr>
          <p:cNvPr id="11" name="Slide Number Placeholder 1"/>
          <p:cNvSpPr txBox="1">
            <a:spLocks/>
          </p:cNvSpPr>
          <p:nvPr userDrawn="1"/>
        </p:nvSpPr>
        <p:spPr>
          <a:xfrm>
            <a:off x="23110613" y="88587"/>
            <a:ext cx="1102891" cy="405241"/>
          </a:xfrm>
          <a:prstGeom prst="rect">
            <a:avLst/>
          </a:prstGeom>
        </p:spPr>
        <p:txBody>
          <a:bodyPr vert="horz" lIns="91440" tIns="45720" rIns="91440" bIns="45720" rtlCol="0" anchor="ctr"/>
          <a:lstStyle>
            <a:defPPr>
              <a:defRPr lang="en-US"/>
            </a:defPPr>
            <a:lvl1pPr marL="0" algn="ctr" defTabSz="1536192" rtl="0" eaLnBrk="1" latinLnBrk="0" hangingPunct="1">
              <a:defRPr sz="2400" b="1" kern="1200">
                <a:solidFill>
                  <a:schemeClr val="bg1"/>
                </a:solidFill>
                <a:latin typeface="Lato" charset="0"/>
                <a:ea typeface="Lato" charset="0"/>
                <a:cs typeface="Lato" charset="0"/>
              </a:defRPr>
            </a:lvl1pPr>
            <a:lvl2pPr marL="768096" algn="l" defTabSz="1536192" rtl="0" eaLnBrk="1" latinLnBrk="0" hangingPunct="1">
              <a:defRPr sz="3024" kern="1200">
                <a:solidFill>
                  <a:schemeClr val="tx1"/>
                </a:solidFill>
                <a:latin typeface="+mn-lt"/>
                <a:ea typeface="+mn-ea"/>
                <a:cs typeface="+mn-cs"/>
              </a:defRPr>
            </a:lvl2pPr>
            <a:lvl3pPr marL="1536192" algn="l" defTabSz="1536192" rtl="0" eaLnBrk="1" latinLnBrk="0" hangingPunct="1">
              <a:defRPr sz="3024" kern="1200">
                <a:solidFill>
                  <a:schemeClr val="tx1"/>
                </a:solidFill>
                <a:latin typeface="+mn-lt"/>
                <a:ea typeface="+mn-ea"/>
                <a:cs typeface="+mn-cs"/>
              </a:defRPr>
            </a:lvl3pPr>
            <a:lvl4pPr marL="2304288" algn="l" defTabSz="1536192" rtl="0" eaLnBrk="1" latinLnBrk="0" hangingPunct="1">
              <a:defRPr sz="3024" kern="1200">
                <a:solidFill>
                  <a:schemeClr val="tx1"/>
                </a:solidFill>
                <a:latin typeface="+mn-lt"/>
                <a:ea typeface="+mn-ea"/>
                <a:cs typeface="+mn-cs"/>
              </a:defRPr>
            </a:lvl4pPr>
            <a:lvl5pPr marL="3072384" algn="l" defTabSz="1536192" rtl="0" eaLnBrk="1" latinLnBrk="0" hangingPunct="1">
              <a:defRPr sz="3024" kern="1200">
                <a:solidFill>
                  <a:schemeClr val="tx1"/>
                </a:solidFill>
                <a:latin typeface="+mn-lt"/>
                <a:ea typeface="+mn-ea"/>
                <a:cs typeface="+mn-cs"/>
              </a:defRPr>
            </a:lvl5pPr>
            <a:lvl6pPr marL="3840480" algn="l" defTabSz="1536192" rtl="0" eaLnBrk="1" latinLnBrk="0" hangingPunct="1">
              <a:defRPr sz="3024" kern="1200">
                <a:solidFill>
                  <a:schemeClr val="tx1"/>
                </a:solidFill>
                <a:latin typeface="+mn-lt"/>
                <a:ea typeface="+mn-ea"/>
                <a:cs typeface="+mn-cs"/>
              </a:defRPr>
            </a:lvl6pPr>
            <a:lvl7pPr marL="4608576" algn="l" defTabSz="1536192" rtl="0" eaLnBrk="1" latinLnBrk="0" hangingPunct="1">
              <a:defRPr sz="3024" kern="1200">
                <a:solidFill>
                  <a:schemeClr val="tx1"/>
                </a:solidFill>
                <a:latin typeface="+mn-lt"/>
                <a:ea typeface="+mn-ea"/>
                <a:cs typeface="+mn-cs"/>
              </a:defRPr>
            </a:lvl7pPr>
            <a:lvl8pPr marL="5376672" algn="l" defTabSz="1536192" rtl="0" eaLnBrk="1" latinLnBrk="0" hangingPunct="1">
              <a:defRPr sz="3024" kern="1200">
                <a:solidFill>
                  <a:schemeClr val="tx1"/>
                </a:solidFill>
                <a:latin typeface="+mn-lt"/>
                <a:ea typeface="+mn-ea"/>
                <a:cs typeface="+mn-cs"/>
              </a:defRPr>
            </a:lvl8pPr>
            <a:lvl9pPr marL="6144768" algn="l" defTabSz="1536192" rtl="0" eaLnBrk="1" latinLnBrk="0" hangingPunct="1">
              <a:defRPr sz="3024" kern="1200">
                <a:solidFill>
                  <a:schemeClr val="tx1"/>
                </a:solidFill>
                <a:latin typeface="+mn-lt"/>
                <a:ea typeface="+mn-ea"/>
                <a:cs typeface="+mn-cs"/>
              </a:defRPr>
            </a:lvl9pPr>
          </a:lstStyle>
          <a:p>
            <a:endParaRPr lang="en-US" sz="2400" dirty="0">
              <a:latin typeface="+mn-lt"/>
            </a:endParaRPr>
          </a:p>
        </p:txBody>
      </p:sp>
      <p:sp>
        <p:nvSpPr>
          <p:cNvPr id="13" name="Tekstin paikkamerkki 13"/>
          <p:cNvSpPr>
            <a:spLocks noGrp="1"/>
          </p:cNvSpPr>
          <p:nvPr>
            <p:ph type="body" sz="quarter" idx="20" hasCustomPrompt="1"/>
          </p:nvPr>
        </p:nvSpPr>
        <p:spPr>
          <a:xfrm>
            <a:off x="826867" y="7677767"/>
            <a:ext cx="5231176" cy="3766590"/>
          </a:xfrm>
        </p:spPr>
        <p:txBody>
          <a:bodyPr>
            <a:normAutofit/>
          </a:bodyPr>
          <a:lstStyle>
            <a:lvl1pPr>
              <a:defRPr sz="4400"/>
            </a:lvl1pPr>
            <a:lvl3pPr marL="1828800" indent="0">
              <a:buNone/>
              <a:defRPr/>
            </a:lvl3pPr>
          </a:lstStyle>
          <a:p>
            <a:pPr lvl="0"/>
            <a:r>
              <a:rPr lang="fi-FI" dirty="0"/>
              <a:t>Teksti</a:t>
            </a:r>
          </a:p>
        </p:txBody>
      </p:sp>
      <p:sp>
        <p:nvSpPr>
          <p:cNvPr id="5" name="Kuvan paikkamerkki 4"/>
          <p:cNvSpPr>
            <a:spLocks noGrp="1"/>
          </p:cNvSpPr>
          <p:nvPr>
            <p:ph type="pic" sz="quarter" idx="21"/>
          </p:nvPr>
        </p:nvSpPr>
        <p:spPr>
          <a:xfrm>
            <a:off x="827319" y="2680426"/>
            <a:ext cx="5231176" cy="4749872"/>
          </a:xfrm>
        </p:spPr>
        <p:txBody>
          <a:bodyPr/>
          <a:lstStyle/>
          <a:p>
            <a:r>
              <a:rPr lang="fi-FI"/>
              <a:t>Lisää kuva napsauttamalla kuvaketta</a:t>
            </a:r>
            <a:endParaRPr lang="fi-FI" dirty="0"/>
          </a:p>
        </p:txBody>
      </p:sp>
      <p:sp>
        <p:nvSpPr>
          <p:cNvPr id="8" name="Tekstin paikkamerkki 13"/>
          <p:cNvSpPr>
            <a:spLocks noGrp="1"/>
          </p:cNvSpPr>
          <p:nvPr>
            <p:ph type="body" sz="quarter" idx="22" hasCustomPrompt="1"/>
          </p:nvPr>
        </p:nvSpPr>
        <p:spPr>
          <a:xfrm>
            <a:off x="6652041" y="7677767"/>
            <a:ext cx="5231176" cy="3766590"/>
          </a:xfrm>
        </p:spPr>
        <p:txBody>
          <a:bodyPr/>
          <a:lstStyle>
            <a:lvl1pPr>
              <a:defRPr sz="4400"/>
            </a:lvl1pPr>
            <a:lvl3pPr marL="1828800" indent="0">
              <a:buNone/>
              <a:defRPr/>
            </a:lvl3pPr>
          </a:lstStyle>
          <a:p>
            <a:pPr lvl="0"/>
            <a:r>
              <a:rPr lang="fi-FI" dirty="0"/>
              <a:t>Teksti</a:t>
            </a:r>
          </a:p>
        </p:txBody>
      </p:sp>
      <p:sp>
        <p:nvSpPr>
          <p:cNvPr id="9" name="Kuvan paikkamerkki 4"/>
          <p:cNvSpPr>
            <a:spLocks noGrp="1"/>
          </p:cNvSpPr>
          <p:nvPr>
            <p:ph type="pic" sz="quarter" idx="23"/>
          </p:nvPr>
        </p:nvSpPr>
        <p:spPr>
          <a:xfrm>
            <a:off x="6652493" y="2680426"/>
            <a:ext cx="5231176" cy="4749872"/>
          </a:xfrm>
        </p:spPr>
        <p:txBody>
          <a:bodyPr/>
          <a:lstStyle/>
          <a:p>
            <a:r>
              <a:rPr lang="fi-FI"/>
              <a:t>Lisää kuva napsauttamalla kuvaketta</a:t>
            </a:r>
            <a:endParaRPr lang="fi-FI" dirty="0"/>
          </a:p>
        </p:txBody>
      </p:sp>
      <p:sp>
        <p:nvSpPr>
          <p:cNvPr id="10" name="Tekstin paikkamerkki 13"/>
          <p:cNvSpPr>
            <a:spLocks noGrp="1"/>
          </p:cNvSpPr>
          <p:nvPr>
            <p:ph type="body" sz="quarter" idx="24" hasCustomPrompt="1"/>
          </p:nvPr>
        </p:nvSpPr>
        <p:spPr>
          <a:xfrm>
            <a:off x="12511727" y="7677767"/>
            <a:ext cx="5231176" cy="3766590"/>
          </a:xfrm>
        </p:spPr>
        <p:txBody>
          <a:bodyPr>
            <a:normAutofit/>
          </a:bodyPr>
          <a:lstStyle>
            <a:lvl1pPr>
              <a:defRPr sz="4400"/>
            </a:lvl1pPr>
            <a:lvl3pPr marL="1828800" indent="0">
              <a:buNone/>
              <a:defRPr/>
            </a:lvl3pPr>
          </a:lstStyle>
          <a:p>
            <a:pPr lvl="0"/>
            <a:r>
              <a:rPr lang="fi-FI" dirty="0"/>
              <a:t>Teksti</a:t>
            </a:r>
          </a:p>
        </p:txBody>
      </p:sp>
      <p:sp>
        <p:nvSpPr>
          <p:cNvPr id="12" name="Kuvan paikkamerkki 4"/>
          <p:cNvSpPr>
            <a:spLocks noGrp="1"/>
          </p:cNvSpPr>
          <p:nvPr>
            <p:ph type="pic" sz="quarter" idx="25"/>
          </p:nvPr>
        </p:nvSpPr>
        <p:spPr>
          <a:xfrm>
            <a:off x="12512179" y="2680426"/>
            <a:ext cx="5231176" cy="4749872"/>
          </a:xfrm>
        </p:spPr>
        <p:txBody>
          <a:bodyPr/>
          <a:lstStyle/>
          <a:p>
            <a:r>
              <a:rPr lang="fi-FI"/>
              <a:t>Lisää kuva napsauttamalla kuvaketta</a:t>
            </a:r>
            <a:endParaRPr lang="fi-FI" dirty="0"/>
          </a:p>
        </p:txBody>
      </p:sp>
      <p:sp>
        <p:nvSpPr>
          <p:cNvPr id="18" name="Tekstin paikkamerkki 13">
            <a:extLst>
              <a:ext uri="{FF2B5EF4-FFF2-40B4-BE49-F238E27FC236}">
                <a16:creationId xmlns:a16="http://schemas.microsoft.com/office/drawing/2014/main" id="{AE0ABF85-D10A-2D49-9B66-896B78CA6905}"/>
              </a:ext>
            </a:extLst>
          </p:cNvPr>
          <p:cNvSpPr>
            <a:spLocks noGrp="1"/>
          </p:cNvSpPr>
          <p:nvPr>
            <p:ph type="body" sz="quarter" idx="29" hasCustomPrompt="1"/>
          </p:nvPr>
        </p:nvSpPr>
        <p:spPr>
          <a:xfrm>
            <a:off x="18390371" y="7677767"/>
            <a:ext cx="5231176" cy="3766590"/>
          </a:xfrm>
        </p:spPr>
        <p:txBody>
          <a:bodyPr>
            <a:normAutofit/>
          </a:bodyPr>
          <a:lstStyle>
            <a:lvl1pPr>
              <a:defRPr sz="4400"/>
            </a:lvl1pPr>
            <a:lvl3pPr marL="1828800" indent="0">
              <a:buNone/>
              <a:defRPr/>
            </a:lvl3pPr>
          </a:lstStyle>
          <a:p>
            <a:pPr lvl="0"/>
            <a:r>
              <a:rPr lang="fi-FI" dirty="0"/>
              <a:t>Teksti</a:t>
            </a:r>
          </a:p>
        </p:txBody>
      </p:sp>
      <p:sp>
        <p:nvSpPr>
          <p:cNvPr id="21" name="Kuvan paikkamerkki 4">
            <a:extLst>
              <a:ext uri="{FF2B5EF4-FFF2-40B4-BE49-F238E27FC236}">
                <a16:creationId xmlns:a16="http://schemas.microsoft.com/office/drawing/2014/main" id="{E39458D8-D777-B64A-9435-7839801170B7}"/>
              </a:ext>
            </a:extLst>
          </p:cNvPr>
          <p:cNvSpPr>
            <a:spLocks noGrp="1"/>
          </p:cNvSpPr>
          <p:nvPr>
            <p:ph type="pic" sz="quarter" idx="30"/>
          </p:nvPr>
        </p:nvSpPr>
        <p:spPr>
          <a:xfrm>
            <a:off x="18390823" y="2680426"/>
            <a:ext cx="5231176" cy="4749872"/>
          </a:xfrm>
        </p:spPr>
        <p:txBody>
          <a:bodyPr/>
          <a:lstStyle/>
          <a:p>
            <a:r>
              <a:rPr lang="fi-FI"/>
              <a:t>Lisää kuva napsauttamalla kuvaketta</a:t>
            </a:r>
            <a:endParaRPr lang="fi-FI" dirty="0"/>
          </a:p>
        </p:txBody>
      </p:sp>
      <p:sp>
        <p:nvSpPr>
          <p:cNvPr id="15" name="Dian numeron paikkamerkki 4">
            <a:extLst>
              <a:ext uri="{FF2B5EF4-FFF2-40B4-BE49-F238E27FC236}">
                <a16:creationId xmlns:a16="http://schemas.microsoft.com/office/drawing/2014/main" id="{AC85A682-1DCF-7643-8519-301923ECF94B}"/>
              </a:ext>
            </a:extLst>
          </p:cNvPr>
          <p:cNvSpPr>
            <a:spLocks noGrp="1"/>
          </p:cNvSpPr>
          <p:nvPr>
            <p:ph type="sldNum" sz="quarter" idx="4"/>
          </p:nvPr>
        </p:nvSpPr>
        <p:spPr>
          <a:xfrm>
            <a:off x="18076985" y="12330967"/>
            <a:ext cx="5486400" cy="730250"/>
          </a:xfrm>
          <a:prstGeom prst="rect">
            <a:avLst/>
          </a:prstGeom>
        </p:spPr>
        <p:txBody>
          <a:bodyPr vert="horz" lIns="91440" tIns="45720" rIns="91440" bIns="45720" rtlCol="0" anchor="b"/>
          <a:lstStyle>
            <a:lvl1pPr algn="r">
              <a:defRPr sz="2400">
                <a:solidFill>
                  <a:schemeClr val="tx1">
                    <a:lumMod val="75000"/>
                    <a:lumOff val="25000"/>
                  </a:schemeClr>
                </a:solidFill>
              </a:defRPr>
            </a:lvl1pPr>
          </a:lstStyle>
          <a:p>
            <a:fld id="{701E4971-310B-774B-8DEE-5F834C23301A}" type="slidenum">
              <a:rPr lang="fi-FI" smtClean="0"/>
              <a:pPr/>
              <a:t>‹#›</a:t>
            </a:fld>
            <a:endParaRPr lang="fi-FI"/>
          </a:p>
        </p:txBody>
      </p:sp>
      <p:sp>
        <p:nvSpPr>
          <p:cNvPr id="2" name="Alatunnisteen paikkamerkki 1">
            <a:extLst>
              <a:ext uri="{FF2B5EF4-FFF2-40B4-BE49-F238E27FC236}">
                <a16:creationId xmlns:a16="http://schemas.microsoft.com/office/drawing/2014/main" id="{A4BF7289-4E6F-2649-8F7D-F3553719C03B}"/>
              </a:ext>
            </a:extLst>
          </p:cNvPr>
          <p:cNvSpPr>
            <a:spLocks noGrp="1"/>
          </p:cNvSpPr>
          <p:nvPr>
            <p:ph type="ftr" sz="quarter" idx="31"/>
          </p:nvPr>
        </p:nvSpPr>
        <p:spPr>
          <a:xfrm>
            <a:off x="820615" y="12255499"/>
            <a:ext cx="8229600" cy="730250"/>
          </a:xfrm>
        </p:spPr>
        <p:txBody>
          <a:bodyPr/>
          <a:lstStyle>
            <a:lvl1pPr>
              <a:defRPr>
                <a:solidFill>
                  <a:schemeClr val="tx1">
                    <a:lumMod val="75000"/>
                    <a:lumOff val="25000"/>
                  </a:schemeClr>
                </a:solidFill>
              </a:defRPr>
            </a:lvl1pPr>
          </a:lstStyle>
          <a:p>
            <a:r>
              <a:rPr lang="fi-FI"/>
              <a:t>Idea 11. Filosofia on ajattelun taitoa</a:t>
            </a:r>
            <a:endParaRPr lang="fi-FI" dirty="0"/>
          </a:p>
        </p:txBody>
      </p:sp>
    </p:spTree>
    <p:extLst>
      <p:ext uri="{BB962C8B-B14F-4D97-AF65-F5344CB8AC3E}">
        <p14:creationId xmlns:p14="http://schemas.microsoft.com/office/powerpoint/2010/main" val="156778136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2_Image Half Full">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832756" y="493828"/>
            <a:ext cx="22789243" cy="1939129"/>
          </a:xfrm>
          <a:prstGeom prst="rect">
            <a:avLst/>
          </a:prstGeom>
        </p:spPr>
        <p:txBody>
          <a:bodyPr>
            <a:normAutofit/>
          </a:bodyPr>
          <a:lstStyle>
            <a:lvl1pPr algn="ctr">
              <a:defRPr sz="8800" baseline="0">
                <a:solidFill>
                  <a:schemeClr val="tx1">
                    <a:lumMod val="75000"/>
                    <a:lumOff val="25000"/>
                  </a:schemeClr>
                </a:solidFill>
                <a:latin typeface="+mj-lt"/>
                <a:ea typeface="Bebas Neue" charset="0"/>
                <a:cs typeface="Bebas Neue" charset="0"/>
              </a:defRPr>
            </a:lvl1pPr>
          </a:lstStyle>
          <a:p>
            <a:r>
              <a:rPr lang="fi-FI" dirty="0"/>
              <a:t>Otsikko</a:t>
            </a:r>
            <a:endParaRPr lang="en-US" dirty="0"/>
          </a:p>
        </p:txBody>
      </p:sp>
      <p:sp>
        <p:nvSpPr>
          <p:cNvPr id="11" name="Slide Number Placeholder 1"/>
          <p:cNvSpPr txBox="1">
            <a:spLocks/>
          </p:cNvSpPr>
          <p:nvPr userDrawn="1"/>
        </p:nvSpPr>
        <p:spPr>
          <a:xfrm>
            <a:off x="23110613" y="88587"/>
            <a:ext cx="1102891" cy="405241"/>
          </a:xfrm>
          <a:prstGeom prst="rect">
            <a:avLst/>
          </a:prstGeom>
        </p:spPr>
        <p:txBody>
          <a:bodyPr vert="horz" lIns="91440" tIns="45720" rIns="91440" bIns="45720" rtlCol="0" anchor="ctr"/>
          <a:lstStyle>
            <a:defPPr>
              <a:defRPr lang="en-US"/>
            </a:defPPr>
            <a:lvl1pPr marL="0" algn="ctr" defTabSz="1536192" rtl="0" eaLnBrk="1" latinLnBrk="0" hangingPunct="1">
              <a:defRPr sz="2400" b="1" kern="1200">
                <a:solidFill>
                  <a:schemeClr val="bg1"/>
                </a:solidFill>
                <a:latin typeface="Lato" charset="0"/>
                <a:ea typeface="Lato" charset="0"/>
                <a:cs typeface="Lato" charset="0"/>
              </a:defRPr>
            </a:lvl1pPr>
            <a:lvl2pPr marL="768096" algn="l" defTabSz="1536192" rtl="0" eaLnBrk="1" latinLnBrk="0" hangingPunct="1">
              <a:defRPr sz="3024" kern="1200">
                <a:solidFill>
                  <a:schemeClr val="tx1"/>
                </a:solidFill>
                <a:latin typeface="+mn-lt"/>
                <a:ea typeface="+mn-ea"/>
                <a:cs typeface="+mn-cs"/>
              </a:defRPr>
            </a:lvl2pPr>
            <a:lvl3pPr marL="1536192" algn="l" defTabSz="1536192" rtl="0" eaLnBrk="1" latinLnBrk="0" hangingPunct="1">
              <a:defRPr sz="3024" kern="1200">
                <a:solidFill>
                  <a:schemeClr val="tx1"/>
                </a:solidFill>
                <a:latin typeface="+mn-lt"/>
                <a:ea typeface="+mn-ea"/>
                <a:cs typeface="+mn-cs"/>
              </a:defRPr>
            </a:lvl3pPr>
            <a:lvl4pPr marL="2304288" algn="l" defTabSz="1536192" rtl="0" eaLnBrk="1" latinLnBrk="0" hangingPunct="1">
              <a:defRPr sz="3024" kern="1200">
                <a:solidFill>
                  <a:schemeClr val="tx1"/>
                </a:solidFill>
                <a:latin typeface="+mn-lt"/>
                <a:ea typeface="+mn-ea"/>
                <a:cs typeface="+mn-cs"/>
              </a:defRPr>
            </a:lvl4pPr>
            <a:lvl5pPr marL="3072384" algn="l" defTabSz="1536192" rtl="0" eaLnBrk="1" latinLnBrk="0" hangingPunct="1">
              <a:defRPr sz="3024" kern="1200">
                <a:solidFill>
                  <a:schemeClr val="tx1"/>
                </a:solidFill>
                <a:latin typeface="+mn-lt"/>
                <a:ea typeface="+mn-ea"/>
                <a:cs typeface="+mn-cs"/>
              </a:defRPr>
            </a:lvl5pPr>
            <a:lvl6pPr marL="3840480" algn="l" defTabSz="1536192" rtl="0" eaLnBrk="1" latinLnBrk="0" hangingPunct="1">
              <a:defRPr sz="3024" kern="1200">
                <a:solidFill>
                  <a:schemeClr val="tx1"/>
                </a:solidFill>
                <a:latin typeface="+mn-lt"/>
                <a:ea typeface="+mn-ea"/>
                <a:cs typeface="+mn-cs"/>
              </a:defRPr>
            </a:lvl6pPr>
            <a:lvl7pPr marL="4608576" algn="l" defTabSz="1536192" rtl="0" eaLnBrk="1" latinLnBrk="0" hangingPunct="1">
              <a:defRPr sz="3024" kern="1200">
                <a:solidFill>
                  <a:schemeClr val="tx1"/>
                </a:solidFill>
                <a:latin typeface="+mn-lt"/>
                <a:ea typeface="+mn-ea"/>
                <a:cs typeface="+mn-cs"/>
              </a:defRPr>
            </a:lvl7pPr>
            <a:lvl8pPr marL="5376672" algn="l" defTabSz="1536192" rtl="0" eaLnBrk="1" latinLnBrk="0" hangingPunct="1">
              <a:defRPr sz="3024" kern="1200">
                <a:solidFill>
                  <a:schemeClr val="tx1"/>
                </a:solidFill>
                <a:latin typeface="+mn-lt"/>
                <a:ea typeface="+mn-ea"/>
                <a:cs typeface="+mn-cs"/>
              </a:defRPr>
            </a:lvl8pPr>
            <a:lvl9pPr marL="6144768" algn="l" defTabSz="1536192" rtl="0" eaLnBrk="1" latinLnBrk="0" hangingPunct="1">
              <a:defRPr sz="3024" kern="1200">
                <a:solidFill>
                  <a:schemeClr val="tx1"/>
                </a:solidFill>
                <a:latin typeface="+mn-lt"/>
                <a:ea typeface="+mn-ea"/>
                <a:cs typeface="+mn-cs"/>
              </a:defRPr>
            </a:lvl9pPr>
          </a:lstStyle>
          <a:p>
            <a:endParaRPr lang="en-US" sz="2400" dirty="0">
              <a:latin typeface="+mn-lt"/>
            </a:endParaRPr>
          </a:p>
        </p:txBody>
      </p:sp>
      <p:sp>
        <p:nvSpPr>
          <p:cNvPr id="13" name="Tekstin paikkamerkki 13"/>
          <p:cNvSpPr>
            <a:spLocks noGrp="1"/>
          </p:cNvSpPr>
          <p:nvPr>
            <p:ph type="body" sz="quarter" idx="20" hasCustomPrompt="1"/>
          </p:nvPr>
        </p:nvSpPr>
        <p:spPr>
          <a:xfrm>
            <a:off x="772971" y="4437888"/>
            <a:ext cx="10959888" cy="6585712"/>
          </a:xfrm>
        </p:spPr>
        <p:txBody>
          <a:bodyPr>
            <a:normAutofit/>
          </a:bodyPr>
          <a:lstStyle>
            <a:lvl1pPr>
              <a:defRPr sz="4400"/>
            </a:lvl1pPr>
            <a:lvl3pPr marL="1828800" indent="0">
              <a:buNone/>
              <a:defRPr/>
            </a:lvl3pPr>
          </a:lstStyle>
          <a:p>
            <a:pPr lvl="0"/>
            <a:r>
              <a:rPr lang="fi-FI" dirty="0"/>
              <a:t>Teksti</a:t>
            </a:r>
          </a:p>
        </p:txBody>
      </p:sp>
      <p:sp>
        <p:nvSpPr>
          <p:cNvPr id="8" name="Tekstin paikkamerkki 13"/>
          <p:cNvSpPr>
            <a:spLocks noGrp="1"/>
          </p:cNvSpPr>
          <p:nvPr>
            <p:ph type="body" sz="quarter" idx="22" hasCustomPrompt="1"/>
          </p:nvPr>
        </p:nvSpPr>
        <p:spPr>
          <a:xfrm>
            <a:off x="12595591" y="4463288"/>
            <a:ext cx="10959888" cy="6585712"/>
          </a:xfrm>
        </p:spPr>
        <p:txBody>
          <a:bodyPr/>
          <a:lstStyle>
            <a:lvl1pPr>
              <a:defRPr sz="4400"/>
            </a:lvl1pPr>
            <a:lvl3pPr marL="1828800" indent="0">
              <a:buNone/>
              <a:defRPr/>
            </a:lvl3pPr>
          </a:lstStyle>
          <a:p>
            <a:pPr lvl="0"/>
            <a:r>
              <a:rPr lang="fi-FI" dirty="0"/>
              <a:t>Teksti</a:t>
            </a:r>
          </a:p>
        </p:txBody>
      </p:sp>
      <p:sp>
        <p:nvSpPr>
          <p:cNvPr id="7" name="Tekstin paikkamerkki 6"/>
          <p:cNvSpPr>
            <a:spLocks noGrp="1"/>
          </p:cNvSpPr>
          <p:nvPr>
            <p:ph type="body" sz="quarter" idx="26" hasCustomPrompt="1"/>
          </p:nvPr>
        </p:nvSpPr>
        <p:spPr>
          <a:xfrm>
            <a:off x="772920" y="3184914"/>
            <a:ext cx="10960608" cy="997631"/>
          </a:xfrm>
          <a:noFill/>
        </p:spPr>
        <p:txBody>
          <a:bodyPr anchor="ctr">
            <a:normAutofit/>
          </a:bodyPr>
          <a:lstStyle>
            <a:lvl1pPr algn="l">
              <a:defRPr sz="4800" b="1">
                <a:solidFill>
                  <a:schemeClr val="tx1">
                    <a:lumMod val="75000"/>
                    <a:lumOff val="25000"/>
                  </a:schemeClr>
                </a:solidFill>
              </a:defRPr>
            </a:lvl1pPr>
          </a:lstStyle>
          <a:p>
            <a:pPr lvl="0"/>
            <a:r>
              <a:rPr lang="fi-FI" dirty="0"/>
              <a:t>TEKSTI</a:t>
            </a:r>
          </a:p>
        </p:txBody>
      </p:sp>
      <p:sp>
        <p:nvSpPr>
          <p:cNvPr id="19" name="Tekstin paikkamerkki 6"/>
          <p:cNvSpPr>
            <a:spLocks noGrp="1"/>
          </p:cNvSpPr>
          <p:nvPr>
            <p:ph type="body" sz="quarter" idx="27" hasCustomPrompt="1"/>
          </p:nvPr>
        </p:nvSpPr>
        <p:spPr>
          <a:xfrm>
            <a:off x="12590711" y="3221626"/>
            <a:ext cx="11020318" cy="997631"/>
          </a:xfrm>
          <a:noFill/>
        </p:spPr>
        <p:txBody>
          <a:bodyPr anchor="ctr">
            <a:normAutofit/>
          </a:bodyPr>
          <a:lstStyle>
            <a:lvl1pPr algn="l">
              <a:defRPr sz="4800" b="1">
                <a:solidFill>
                  <a:schemeClr val="tx1">
                    <a:lumMod val="75000"/>
                    <a:lumOff val="25000"/>
                  </a:schemeClr>
                </a:solidFill>
              </a:defRPr>
            </a:lvl1pPr>
          </a:lstStyle>
          <a:p>
            <a:pPr lvl="0"/>
            <a:r>
              <a:rPr lang="fi-FI" dirty="0"/>
              <a:t>TEKSTI</a:t>
            </a:r>
          </a:p>
        </p:txBody>
      </p:sp>
      <p:cxnSp>
        <p:nvCxnSpPr>
          <p:cNvPr id="12" name="Suora yhdysviiva 11">
            <a:extLst>
              <a:ext uri="{FF2B5EF4-FFF2-40B4-BE49-F238E27FC236}">
                <a16:creationId xmlns:a16="http://schemas.microsoft.com/office/drawing/2014/main" id="{B060A81E-999C-C448-94D8-9D0C9ACF25BB}"/>
              </a:ext>
            </a:extLst>
          </p:cNvPr>
          <p:cNvCxnSpPr>
            <a:cxnSpLocks/>
          </p:cNvCxnSpPr>
          <p:nvPr userDrawn="1"/>
        </p:nvCxnSpPr>
        <p:spPr>
          <a:xfrm>
            <a:off x="768588" y="4204109"/>
            <a:ext cx="10964271" cy="0"/>
          </a:xfrm>
          <a:prstGeom prst="line">
            <a:avLst/>
          </a:prstGeom>
          <a:ln w="889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4" name="Suora yhdysviiva 13">
            <a:extLst>
              <a:ext uri="{FF2B5EF4-FFF2-40B4-BE49-F238E27FC236}">
                <a16:creationId xmlns:a16="http://schemas.microsoft.com/office/drawing/2014/main" id="{D459D5BB-1E12-2D4A-8711-47D657860610}"/>
              </a:ext>
            </a:extLst>
          </p:cNvPr>
          <p:cNvCxnSpPr>
            <a:cxnSpLocks/>
          </p:cNvCxnSpPr>
          <p:nvPr userDrawn="1"/>
        </p:nvCxnSpPr>
        <p:spPr>
          <a:xfrm>
            <a:off x="12591208" y="4204109"/>
            <a:ext cx="10964271" cy="0"/>
          </a:xfrm>
          <a:prstGeom prst="line">
            <a:avLst/>
          </a:prstGeom>
          <a:ln w="889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6" name="Dian numeron paikkamerkki 4">
            <a:extLst>
              <a:ext uri="{FF2B5EF4-FFF2-40B4-BE49-F238E27FC236}">
                <a16:creationId xmlns:a16="http://schemas.microsoft.com/office/drawing/2014/main" id="{3A922534-0063-7B4D-9811-3F2E6750EA47}"/>
              </a:ext>
            </a:extLst>
          </p:cNvPr>
          <p:cNvSpPr>
            <a:spLocks noGrp="1"/>
          </p:cNvSpPr>
          <p:nvPr>
            <p:ph type="sldNum" sz="quarter" idx="4"/>
          </p:nvPr>
        </p:nvSpPr>
        <p:spPr>
          <a:xfrm>
            <a:off x="18076985" y="12330967"/>
            <a:ext cx="5486400" cy="730250"/>
          </a:xfrm>
          <a:prstGeom prst="rect">
            <a:avLst/>
          </a:prstGeom>
        </p:spPr>
        <p:txBody>
          <a:bodyPr vert="horz" lIns="91440" tIns="45720" rIns="91440" bIns="45720" rtlCol="0" anchor="b"/>
          <a:lstStyle>
            <a:lvl1pPr algn="r">
              <a:defRPr sz="2400">
                <a:solidFill>
                  <a:schemeClr val="tx1">
                    <a:lumMod val="75000"/>
                    <a:lumOff val="25000"/>
                  </a:schemeClr>
                </a:solidFill>
              </a:defRPr>
            </a:lvl1pPr>
          </a:lstStyle>
          <a:p>
            <a:fld id="{701E4971-310B-774B-8DEE-5F834C23301A}" type="slidenum">
              <a:rPr lang="fi-FI" smtClean="0"/>
              <a:pPr/>
              <a:t>‹#›</a:t>
            </a:fld>
            <a:endParaRPr lang="fi-FI"/>
          </a:p>
        </p:txBody>
      </p:sp>
      <p:sp>
        <p:nvSpPr>
          <p:cNvPr id="2" name="Alatunnisteen paikkamerkki 1">
            <a:extLst>
              <a:ext uri="{FF2B5EF4-FFF2-40B4-BE49-F238E27FC236}">
                <a16:creationId xmlns:a16="http://schemas.microsoft.com/office/drawing/2014/main" id="{DE8405D7-FC5D-284A-A300-0E274C2D1C9D}"/>
              </a:ext>
            </a:extLst>
          </p:cNvPr>
          <p:cNvSpPr>
            <a:spLocks noGrp="1"/>
          </p:cNvSpPr>
          <p:nvPr>
            <p:ph type="ftr" sz="quarter" idx="28"/>
          </p:nvPr>
        </p:nvSpPr>
        <p:spPr>
          <a:xfrm>
            <a:off x="832756" y="12255499"/>
            <a:ext cx="8229600" cy="730250"/>
          </a:xfrm>
        </p:spPr>
        <p:txBody>
          <a:bodyPr/>
          <a:lstStyle>
            <a:lvl1pPr>
              <a:defRPr>
                <a:solidFill>
                  <a:schemeClr val="tx1">
                    <a:lumMod val="75000"/>
                    <a:lumOff val="25000"/>
                  </a:schemeClr>
                </a:solidFill>
              </a:defRPr>
            </a:lvl1pPr>
          </a:lstStyle>
          <a:p>
            <a:r>
              <a:rPr lang="fi-FI"/>
              <a:t>Idea 11. Filosofia on ajattelun taitoa</a:t>
            </a:r>
            <a:endParaRPr lang="fi-FI" dirty="0"/>
          </a:p>
        </p:txBody>
      </p:sp>
    </p:spTree>
    <p:extLst>
      <p:ext uri="{BB962C8B-B14F-4D97-AF65-F5344CB8AC3E}">
        <p14:creationId xmlns:p14="http://schemas.microsoft.com/office/powerpoint/2010/main" val="158336403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fi-FI" dirty="0"/>
              <a:t>Muokkaa perustyylejä naps.</a:t>
            </a:r>
            <a:endParaRPr lang="en-US" dirty="0"/>
          </a:p>
        </p:txBody>
      </p:sp>
      <p:sp>
        <p:nvSpPr>
          <p:cNvPr id="3" name="Text Placeholder 2"/>
          <p:cNvSpPr>
            <a:spLocks noGrp="1"/>
          </p:cNvSpPr>
          <p:nvPr>
            <p:ph type="body" idx="1"/>
          </p:nvPr>
        </p:nvSpPr>
        <p:spPr>
          <a:xfrm>
            <a:off x="1676400" y="3651250"/>
            <a:ext cx="21031200" cy="8140700"/>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p:txBody>
      </p:sp>
      <p:sp>
        <p:nvSpPr>
          <p:cNvPr id="8" name="Dian numeron paikkamerkki 4">
            <a:extLst>
              <a:ext uri="{FF2B5EF4-FFF2-40B4-BE49-F238E27FC236}">
                <a16:creationId xmlns:a16="http://schemas.microsoft.com/office/drawing/2014/main" id="{9C5378BE-169B-F04E-A1AB-192DBC6B7C4B}"/>
              </a:ext>
            </a:extLst>
          </p:cNvPr>
          <p:cNvSpPr>
            <a:spLocks noGrp="1"/>
          </p:cNvSpPr>
          <p:nvPr>
            <p:ph type="sldNum" sz="quarter" idx="4"/>
          </p:nvPr>
        </p:nvSpPr>
        <p:spPr>
          <a:xfrm>
            <a:off x="17275656" y="12255499"/>
            <a:ext cx="5486400" cy="730250"/>
          </a:xfrm>
          <a:prstGeom prst="rect">
            <a:avLst/>
          </a:prstGeom>
        </p:spPr>
        <p:txBody>
          <a:bodyPr vert="horz" lIns="91440" tIns="45720" rIns="91440" bIns="45720" rtlCol="0" anchor="b"/>
          <a:lstStyle>
            <a:lvl1pPr algn="r">
              <a:defRPr sz="2400">
                <a:solidFill>
                  <a:schemeClr val="tx1">
                    <a:lumMod val="75000"/>
                    <a:lumOff val="25000"/>
                  </a:schemeClr>
                </a:solidFill>
              </a:defRPr>
            </a:lvl1pPr>
          </a:lstStyle>
          <a:p>
            <a:fld id="{701E4971-310B-774B-8DEE-5F834C23301A}" type="slidenum">
              <a:rPr lang="fi-FI" smtClean="0"/>
              <a:pPr/>
              <a:t>‹#›</a:t>
            </a:fld>
            <a:endParaRPr lang="fi-FI" dirty="0"/>
          </a:p>
        </p:txBody>
      </p:sp>
      <p:sp>
        <p:nvSpPr>
          <p:cNvPr id="5" name="Alatunnisteen paikkamerkki 4">
            <a:extLst>
              <a:ext uri="{FF2B5EF4-FFF2-40B4-BE49-F238E27FC236}">
                <a16:creationId xmlns:a16="http://schemas.microsoft.com/office/drawing/2014/main" id="{A340797D-46D6-024D-AC75-2CE162BEE8AC}"/>
              </a:ext>
            </a:extLst>
          </p:cNvPr>
          <p:cNvSpPr>
            <a:spLocks noGrp="1"/>
          </p:cNvSpPr>
          <p:nvPr>
            <p:ph type="ftr" sz="quarter" idx="3"/>
          </p:nvPr>
        </p:nvSpPr>
        <p:spPr>
          <a:xfrm>
            <a:off x="1621944" y="12255499"/>
            <a:ext cx="8229600" cy="730250"/>
          </a:xfrm>
          <a:prstGeom prst="rect">
            <a:avLst/>
          </a:prstGeom>
        </p:spPr>
        <p:txBody>
          <a:bodyPr vert="horz" lIns="91440" tIns="45720" rIns="91440" bIns="45720" rtlCol="0" anchor="b"/>
          <a:lstStyle>
            <a:lvl1pPr algn="l">
              <a:defRPr sz="2000">
                <a:solidFill>
                  <a:schemeClr val="tx1">
                    <a:lumMod val="75000"/>
                    <a:lumOff val="25000"/>
                  </a:schemeClr>
                </a:solidFill>
              </a:defRPr>
            </a:lvl1pPr>
          </a:lstStyle>
          <a:p>
            <a:r>
              <a:rPr lang="fi-FI"/>
              <a:t>Idea 11. Filosofia on ajattelun taitoa</a:t>
            </a:r>
            <a:endParaRPr lang="fi-FI" dirty="0"/>
          </a:p>
        </p:txBody>
      </p:sp>
    </p:spTree>
    <p:extLst>
      <p:ext uri="{BB962C8B-B14F-4D97-AF65-F5344CB8AC3E}">
        <p14:creationId xmlns:p14="http://schemas.microsoft.com/office/powerpoint/2010/main" val="522066539"/>
      </p:ext>
    </p:extLst>
  </p:cSld>
  <p:clrMap bg1="lt1" tx1="dk1" bg2="lt2" tx2="dk2" accent1="accent1" accent2="accent2" accent3="accent3" accent4="accent4" accent5="accent5" accent6="accent6" hlink="hlink" folHlink="folHlink"/>
  <p:sldLayoutIdLst>
    <p:sldLayoutId id="2147484195" r:id="rId1"/>
    <p:sldLayoutId id="2147484098" r:id="rId2"/>
    <p:sldLayoutId id="2147484188" r:id="rId3"/>
    <p:sldLayoutId id="2147484170" r:id="rId4"/>
    <p:sldLayoutId id="2147484094" r:id="rId5"/>
    <p:sldLayoutId id="2147484168" r:id="rId6"/>
    <p:sldLayoutId id="2147484121" r:id="rId7"/>
    <p:sldLayoutId id="2147484193" r:id="rId8"/>
  </p:sldLayoutIdLst>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hf hdr="0" dt="0"/>
  <p:txStyles>
    <p:titleStyle>
      <a:lvl1pPr algn="ctr" defTabSz="1828800" rtl="0" eaLnBrk="1" latinLnBrk="0" hangingPunct="1">
        <a:lnSpc>
          <a:spcPct val="90000"/>
        </a:lnSpc>
        <a:spcBef>
          <a:spcPct val="0"/>
        </a:spcBef>
        <a:buNone/>
        <a:defRPr sz="8800" kern="1200">
          <a:solidFill>
            <a:schemeClr val="tx1">
              <a:lumMod val="75000"/>
              <a:lumOff val="25000"/>
            </a:schemeClr>
          </a:solidFill>
          <a:latin typeface="+mj-lt"/>
          <a:ea typeface="+mj-ea"/>
          <a:cs typeface="+mj-cs"/>
        </a:defRPr>
      </a:lvl1pPr>
    </p:titleStyle>
    <p:bodyStyle>
      <a:lvl1pPr marL="0" indent="0" algn="l" defTabSz="1828800" rtl="0" eaLnBrk="1" latinLnBrk="0" hangingPunct="1">
        <a:lnSpc>
          <a:spcPct val="90000"/>
        </a:lnSpc>
        <a:spcBef>
          <a:spcPts val="2000"/>
        </a:spcBef>
        <a:buFontTx/>
        <a:buNone/>
        <a:defRPr sz="54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charset="0"/>
        <a:buChar char="•"/>
        <a:defRPr sz="44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520D0E8-4325-1A49-9C80-BF440F63C053}"/>
              </a:ext>
            </a:extLst>
          </p:cNvPr>
          <p:cNvSpPr>
            <a:spLocks noGrp="1"/>
          </p:cNvSpPr>
          <p:nvPr>
            <p:ph type="title"/>
          </p:nvPr>
        </p:nvSpPr>
        <p:spPr/>
        <p:txBody>
          <a:bodyPr>
            <a:normAutofit/>
          </a:bodyPr>
          <a:lstStyle/>
          <a:p>
            <a:r>
              <a:rPr lang="fi-FI" dirty="0"/>
              <a:t>9. Mitä tieto on?</a:t>
            </a:r>
          </a:p>
        </p:txBody>
      </p:sp>
      <p:sp>
        <p:nvSpPr>
          <p:cNvPr id="3" name="Tekstin paikkamerkki 2">
            <a:extLst>
              <a:ext uri="{FF2B5EF4-FFF2-40B4-BE49-F238E27FC236}">
                <a16:creationId xmlns:a16="http://schemas.microsoft.com/office/drawing/2014/main" id="{272EC1BF-C009-614D-A722-6892BDBD0E1D}"/>
              </a:ext>
            </a:extLst>
          </p:cNvPr>
          <p:cNvSpPr>
            <a:spLocks noGrp="1"/>
          </p:cNvSpPr>
          <p:nvPr>
            <p:ph type="body" sz="quarter" idx="20"/>
          </p:nvPr>
        </p:nvSpPr>
        <p:spPr/>
        <p:txBody>
          <a:bodyPr/>
          <a:lstStyle/>
          <a:p>
            <a:r>
              <a:rPr lang="fi-FI" dirty="0"/>
              <a:t>IDEA (LOPS21)</a:t>
            </a:r>
          </a:p>
        </p:txBody>
      </p:sp>
      <p:sp>
        <p:nvSpPr>
          <p:cNvPr id="4" name="Tekstin paikkamerkki 3">
            <a:extLst>
              <a:ext uri="{FF2B5EF4-FFF2-40B4-BE49-F238E27FC236}">
                <a16:creationId xmlns:a16="http://schemas.microsoft.com/office/drawing/2014/main" id="{616EE2A2-1585-1C4A-A7CF-9E1614286C7F}"/>
              </a:ext>
            </a:extLst>
          </p:cNvPr>
          <p:cNvSpPr>
            <a:spLocks noGrp="1"/>
          </p:cNvSpPr>
          <p:nvPr>
            <p:ph type="body" sz="quarter" idx="21"/>
          </p:nvPr>
        </p:nvSpPr>
        <p:spPr/>
        <p:txBody>
          <a:bodyPr/>
          <a:lstStyle/>
          <a:p>
            <a:r>
              <a:rPr lang="fi-FI" dirty="0"/>
              <a:t>FI1 Johdatus filosofiseen ajatteluun</a:t>
            </a:r>
          </a:p>
        </p:txBody>
      </p:sp>
    </p:spTree>
    <p:extLst>
      <p:ext uri="{BB962C8B-B14F-4D97-AF65-F5344CB8AC3E}">
        <p14:creationId xmlns:p14="http://schemas.microsoft.com/office/powerpoint/2010/main" val="267540169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06F9B1-BAA5-4C53-A4FA-E5F0308BBCFB}"/>
              </a:ext>
            </a:extLst>
          </p:cNvPr>
          <p:cNvSpPr>
            <a:spLocks noGrp="1"/>
          </p:cNvSpPr>
          <p:nvPr>
            <p:ph type="title"/>
          </p:nvPr>
        </p:nvSpPr>
        <p:spPr/>
        <p:txBody>
          <a:bodyPr/>
          <a:lstStyle/>
          <a:p>
            <a:r>
              <a:rPr lang="fi-FI" dirty="0"/>
              <a:t>Mihin tieto perustuu?</a:t>
            </a:r>
          </a:p>
        </p:txBody>
      </p:sp>
      <p:sp>
        <p:nvSpPr>
          <p:cNvPr id="3" name="Sisällön paikkamerkki 2">
            <a:extLst>
              <a:ext uri="{FF2B5EF4-FFF2-40B4-BE49-F238E27FC236}">
                <a16:creationId xmlns:a16="http://schemas.microsoft.com/office/drawing/2014/main" id="{AFAC2EEA-1BCA-4373-8D37-533E4DB8ABCC}"/>
              </a:ext>
            </a:extLst>
          </p:cNvPr>
          <p:cNvSpPr>
            <a:spLocks noGrp="1"/>
          </p:cNvSpPr>
          <p:nvPr>
            <p:ph sz="quarter" idx="12"/>
          </p:nvPr>
        </p:nvSpPr>
        <p:spPr/>
        <p:txBody>
          <a:bodyPr>
            <a:normAutofit lnSpcReduction="10000"/>
          </a:bodyPr>
          <a:lstStyle/>
          <a:p>
            <a:pPr marL="857250" indent="-857250" fontAlgn="base">
              <a:buFont typeface="Arial" panose="020B0604020202020204" pitchFamily="34" charset="0"/>
              <a:buChar char="•"/>
            </a:pPr>
            <a:r>
              <a:rPr lang="fi-FI" dirty="0"/>
              <a:t>Seuraavissa luvuissa 10–12 perehdytään tarkemmin klassisen tiedon määritelmän hyvien perustelujen vaatimukseen. Kysymys kuuluu: mihin tieto perustuu?</a:t>
            </a:r>
          </a:p>
          <a:p>
            <a:pPr marL="2228850" lvl="1" indent="-857250">
              <a:buFont typeface="Arial" panose="020B0604020202020204" pitchFamily="34" charset="0"/>
              <a:buChar char="•"/>
            </a:pPr>
            <a:r>
              <a:rPr lang="fi-FI" dirty="0"/>
              <a:t>Esimerkki 1: </a:t>
            </a:r>
            <a:r>
              <a:rPr lang="fi-FI" i="1" dirty="0"/>
              <a:t>Ulkona on pakkasta.</a:t>
            </a:r>
            <a:endParaRPr lang="fi-FI" dirty="0"/>
          </a:p>
          <a:p>
            <a:pPr marL="2228850" lvl="1" indent="-857250">
              <a:buFont typeface="Arial" panose="020B0604020202020204" pitchFamily="34" charset="0"/>
              <a:buChar char="•"/>
            </a:pPr>
            <a:r>
              <a:rPr lang="fi-FI" dirty="0"/>
              <a:t>Esimerkki 2: </a:t>
            </a:r>
            <a:r>
              <a:rPr lang="fi-FI" i="1" dirty="0"/>
              <a:t>Esikoisella ei ole isoveljeä.</a:t>
            </a:r>
            <a:endParaRPr lang="fi-FI" dirty="0"/>
          </a:p>
          <a:p>
            <a:pPr marL="857250" indent="-857250" fontAlgn="base">
              <a:buFont typeface="Arial" panose="020B0604020202020204" pitchFamily="34" charset="0"/>
              <a:buChar char="•"/>
            </a:pPr>
            <a:r>
              <a:rPr lang="fi-FI" dirty="0"/>
              <a:t>Tietoa on erilaista ja tiedon perustelut vaihtelevat. </a:t>
            </a:r>
            <a:r>
              <a:rPr lang="fi-FI" b="1" dirty="0"/>
              <a:t>Mihin perustuu esimerkkien tieto?</a:t>
            </a:r>
            <a:endParaRPr lang="fi-FI" dirty="0"/>
          </a:p>
          <a:p>
            <a:pPr marL="2228850" lvl="1" indent="-857250" fontAlgn="base">
              <a:buFont typeface="Arial" panose="020B0604020202020204" pitchFamily="34" charset="0"/>
              <a:buChar char="•"/>
            </a:pPr>
            <a:r>
              <a:rPr lang="fi-FI" dirty="0"/>
              <a:t>Esimerkki 1: Tieto perustuu havaintoon.</a:t>
            </a:r>
          </a:p>
          <a:p>
            <a:pPr marL="2228850" lvl="1" indent="-857250" fontAlgn="base">
              <a:buFont typeface="Arial" panose="020B0604020202020204" pitchFamily="34" charset="0"/>
              <a:buChar char="•"/>
            </a:pPr>
            <a:r>
              <a:rPr lang="fi-FI" dirty="0"/>
              <a:t>Esimerkki 2: Väite on käsitteellistä ja välttämättä tosi, se ei siis vaadi havaintoa tuekseen.</a:t>
            </a:r>
          </a:p>
        </p:txBody>
      </p:sp>
      <p:sp>
        <p:nvSpPr>
          <p:cNvPr id="4" name="Dian numeron paikkamerkki 3">
            <a:extLst>
              <a:ext uri="{FF2B5EF4-FFF2-40B4-BE49-F238E27FC236}">
                <a16:creationId xmlns:a16="http://schemas.microsoft.com/office/drawing/2014/main" id="{9486E685-C9C4-481C-8F0D-FE5458544146}"/>
              </a:ext>
            </a:extLst>
          </p:cNvPr>
          <p:cNvSpPr>
            <a:spLocks noGrp="1"/>
          </p:cNvSpPr>
          <p:nvPr>
            <p:ph type="sldNum" sz="quarter" idx="4"/>
          </p:nvPr>
        </p:nvSpPr>
        <p:spPr/>
        <p:txBody>
          <a:bodyPr/>
          <a:lstStyle/>
          <a:p>
            <a:fld id="{701E4971-310B-774B-8DEE-5F834C23301A}" type="slidenum">
              <a:rPr lang="fi-FI" smtClean="0"/>
              <a:pPr/>
              <a:t>10</a:t>
            </a:fld>
            <a:endParaRPr lang="fi-FI"/>
          </a:p>
        </p:txBody>
      </p:sp>
      <p:sp>
        <p:nvSpPr>
          <p:cNvPr id="5" name="Alatunnisteen paikkamerkki 4">
            <a:extLst>
              <a:ext uri="{FF2B5EF4-FFF2-40B4-BE49-F238E27FC236}">
                <a16:creationId xmlns:a16="http://schemas.microsoft.com/office/drawing/2014/main" id="{DD988E8F-D879-4688-B00F-6970E3B065FD}"/>
              </a:ext>
            </a:extLst>
          </p:cNvPr>
          <p:cNvSpPr>
            <a:spLocks noGrp="1"/>
          </p:cNvSpPr>
          <p:nvPr>
            <p:ph type="ftr" sz="quarter" idx="13"/>
          </p:nvPr>
        </p:nvSpPr>
        <p:spPr>
          <a:xfrm>
            <a:off x="1621944" y="12472415"/>
            <a:ext cx="8229600" cy="513333"/>
          </a:xfrm>
        </p:spPr>
        <p:txBody>
          <a:bodyPr/>
          <a:lstStyle/>
          <a:p>
            <a:r>
              <a:rPr lang="fi-FI" dirty="0"/>
              <a:t>Idea 1, luku 9</a:t>
            </a:r>
          </a:p>
        </p:txBody>
      </p:sp>
    </p:spTree>
    <p:extLst>
      <p:ext uri="{BB962C8B-B14F-4D97-AF65-F5344CB8AC3E}">
        <p14:creationId xmlns:p14="http://schemas.microsoft.com/office/powerpoint/2010/main" val="64210462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06F9B1-BAA5-4C53-A4FA-E5F0308BBCFB}"/>
              </a:ext>
            </a:extLst>
          </p:cNvPr>
          <p:cNvSpPr>
            <a:spLocks noGrp="1"/>
          </p:cNvSpPr>
          <p:nvPr>
            <p:ph type="title"/>
          </p:nvPr>
        </p:nvSpPr>
        <p:spPr/>
        <p:txBody>
          <a:bodyPr/>
          <a:lstStyle/>
          <a:p>
            <a:r>
              <a:rPr lang="fi-FI" dirty="0"/>
              <a:t>Tehtävä</a:t>
            </a:r>
          </a:p>
        </p:txBody>
      </p:sp>
      <p:sp>
        <p:nvSpPr>
          <p:cNvPr id="3" name="Sisällön paikkamerkki 2">
            <a:extLst>
              <a:ext uri="{FF2B5EF4-FFF2-40B4-BE49-F238E27FC236}">
                <a16:creationId xmlns:a16="http://schemas.microsoft.com/office/drawing/2014/main" id="{AFAC2EEA-1BCA-4373-8D37-533E4DB8ABCC}"/>
              </a:ext>
            </a:extLst>
          </p:cNvPr>
          <p:cNvSpPr>
            <a:spLocks noGrp="1"/>
          </p:cNvSpPr>
          <p:nvPr>
            <p:ph sz="quarter" idx="12"/>
          </p:nvPr>
        </p:nvSpPr>
        <p:spPr/>
        <p:txBody>
          <a:bodyPr>
            <a:normAutofit fontScale="92500" lnSpcReduction="20000"/>
          </a:bodyPr>
          <a:lstStyle/>
          <a:p>
            <a:r>
              <a:rPr lang="fi-FI" i="1" dirty="0"/>
              <a:t>Idea 1</a:t>
            </a:r>
            <a:r>
              <a:rPr lang="fi-FI" dirty="0"/>
              <a:t>, luku 9, tehtävä 3 (s. 93):</a:t>
            </a:r>
          </a:p>
          <a:p>
            <a:r>
              <a:rPr lang="fi-FI" dirty="0"/>
              <a:t/>
            </a:r>
            <a:br>
              <a:rPr lang="fi-FI" dirty="0"/>
            </a:br>
            <a:r>
              <a:rPr lang="fi-FI" dirty="0"/>
              <a:t>On sanottu, että tietokone ei tiedä mitään, koska se toistaa vain sen, mikä siihen on koodattu. Toisaalta jos 10-vuotiaalle lapselle kerrotaan, että Norjan pääkaupunki on Oslo, hänen sanotaan sen jälkeen tietävän asian.</a:t>
            </a:r>
          </a:p>
          <a:p>
            <a:r>
              <a:rPr lang="fi-FI" dirty="0"/>
              <a:t/>
            </a:r>
            <a:br>
              <a:rPr lang="fi-FI" dirty="0"/>
            </a:br>
            <a:r>
              <a:rPr lang="fi-FI" dirty="0"/>
              <a:t>a) Miksi pidämme jälkimmäistä tietona, mutta ensimmäistä emme?</a:t>
            </a:r>
          </a:p>
          <a:p>
            <a:r>
              <a:rPr lang="fi-FI" dirty="0"/>
              <a:t>b) Entä jos lapsi olisi kolmevuotias? Hän kykenisi toistamaan lauseen ”Oslo on Norjan pääkaupunki”, mutta tuskin edes tietäisi, mikä pääkaupunki on. Voisiko hänen silti väittää tietävän asian?</a:t>
            </a:r>
          </a:p>
        </p:txBody>
      </p:sp>
      <p:sp>
        <p:nvSpPr>
          <p:cNvPr id="4" name="Dian numeron paikkamerkki 3">
            <a:extLst>
              <a:ext uri="{FF2B5EF4-FFF2-40B4-BE49-F238E27FC236}">
                <a16:creationId xmlns:a16="http://schemas.microsoft.com/office/drawing/2014/main" id="{9486E685-C9C4-481C-8F0D-FE5458544146}"/>
              </a:ext>
            </a:extLst>
          </p:cNvPr>
          <p:cNvSpPr>
            <a:spLocks noGrp="1"/>
          </p:cNvSpPr>
          <p:nvPr>
            <p:ph type="sldNum" sz="quarter" idx="4"/>
          </p:nvPr>
        </p:nvSpPr>
        <p:spPr/>
        <p:txBody>
          <a:bodyPr/>
          <a:lstStyle/>
          <a:p>
            <a:fld id="{701E4971-310B-774B-8DEE-5F834C23301A}" type="slidenum">
              <a:rPr lang="fi-FI" smtClean="0"/>
              <a:pPr/>
              <a:t>11</a:t>
            </a:fld>
            <a:endParaRPr lang="fi-FI"/>
          </a:p>
        </p:txBody>
      </p:sp>
      <p:sp>
        <p:nvSpPr>
          <p:cNvPr id="5" name="Alatunnisteen paikkamerkki 4">
            <a:extLst>
              <a:ext uri="{FF2B5EF4-FFF2-40B4-BE49-F238E27FC236}">
                <a16:creationId xmlns:a16="http://schemas.microsoft.com/office/drawing/2014/main" id="{DD988E8F-D879-4688-B00F-6970E3B065FD}"/>
              </a:ext>
            </a:extLst>
          </p:cNvPr>
          <p:cNvSpPr>
            <a:spLocks noGrp="1"/>
          </p:cNvSpPr>
          <p:nvPr>
            <p:ph type="ftr" sz="quarter" idx="13"/>
          </p:nvPr>
        </p:nvSpPr>
        <p:spPr>
          <a:xfrm>
            <a:off x="1621944" y="12472415"/>
            <a:ext cx="8229600" cy="513333"/>
          </a:xfrm>
        </p:spPr>
        <p:txBody>
          <a:bodyPr/>
          <a:lstStyle/>
          <a:p>
            <a:r>
              <a:rPr lang="fi-FI" dirty="0"/>
              <a:t>Idea 1, luku 9</a:t>
            </a:r>
          </a:p>
        </p:txBody>
      </p:sp>
    </p:spTree>
    <p:extLst>
      <p:ext uri="{BB962C8B-B14F-4D97-AF65-F5344CB8AC3E}">
        <p14:creationId xmlns:p14="http://schemas.microsoft.com/office/powerpoint/2010/main" val="338626537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06F9B1-BAA5-4C53-A4FA-E5F0308BBCFB}"/>
              </a:ext>
            </a:extLst>
          </p:cNvPr>
          <p:cNvSpPr>
            <a:spLocks noGrp="1"/>
          </p:cNvSpPr>
          <p:nvPr>
            <p:ph type="title"/>
          </p:nvPr>
        </p:nvSpPr>
        <p:spPr/>
        <p:txBody>
          <a:bodyPr/>
          <a:lstStyle/>
          <a:p>
            <a:r>
              <a:rPr lang="fi-FI" dirty="0"/>
              <a:t>Virittäytyminen aiheeseen</a:t>
            </a:r>
          </a:p>
        </p:txBody>
      </p:sp>
      <p:sp>
        <p:nvSpPr>
          <p:cNvPr id="3" name="Sisällön paikkamerkki 2">
            <a:extLst>
              <a:ext uri="{FF2B5EF4-FFF2-40B4-BE49-F238E27FC236}">
                <a16:creationId xmlns:a16="http://schemas.microsoft.com/office/drawing/2014/main" id="{AFAC2EEA-1BCA-4373-8D37-533E4DB8ABCC}"/>
              </a:ext>
            </a:extLst>
          </p:cNvPr>
          <p:cNvSpPr>
            <a:spLocks noGrp="1"/>
          </p:cNvSpPr>
          <p:nvPr>
            <p:ph sz="quarter" idx="12"/>
          </p:nvPr>
        </p:nvSpPr>
        <p:spPr/>
        <p:txBody>
          <a:bodyPr>
            <a:normAutofit fontScale="92500" lnSpcReduction="10000"/>
          </a:bodyPr>
          <a:lstStyle/>
          <a:p>
            <a:pPr fontAlgn="base"/>
            <a:r>
              <a:rPr lang="fi-FI" i="1" dirty="0"/>
              <a:t>Idea 1</a:t>
            </a:r>
            <a:r>
              <a:rPr lang="fi-FI" dirty="0"/>
              <a:t>, luku 9, tehtävä 1 (s. 93):</a:t>
            </a:r>
          </a:p>
          <a:p>
            <a:pPr fontAlgn="base"/>
            <a:endParaRPr lang="fi-FI" dirty="0"/>
          </a:p>
          <a:p>
            <a:pPr fontAlgn="base"/>
            <a:r>
              <a:rPr lang="fi-FI" dirty="0"/>
              <a:t>Tee kaksi listaa.</a:t>
            </a:r>
            <a:br>
              <a:rPr lang="fi-FI" dirty="0"/>
            </a:br>
            <a:endParaRPr lang="fi-FI" dirty="0"/>
          </a:p>
          <a:p>
            <a:r>
              <a:rPr lang="fi-FI" dirty="0"/>
              <a:t>a) Listaa viisi asiaa, joista katsot itselläsi olevan tietoa tällä hetkellä. </a:t>
            </a:r>
            <a:br>
              <a:rPr lang="fi-FI" dirty="0"/>
            </a:br>
            <a:r>
              <a:rPr lang="fi-FI" dirty="0"/>
              <a:t/>
            </a:r>
            <a:br>
              <a:rPr lang="fi-FI" dirty="0"/>
            </a:br>
            <a:r>
              <a:rPr lang="fi-FI" dirty="0"/>
              <a:t>b) Listaa viisi uutta asiaa, jotka tiedät todennäköisesti lukion loppuun mennessä. </a:t>
            </a:r>
            <a:br>
              <a:rPr lang="fi-FI" dirty="0"/>
            </a:br>
            <a:r>
              <a:rPr lang="fi-FI" dirty="0"/>
              <a:t/>
            </a:r>
            <a:br>
              <a:rPr lang="fi-FI" dirty="0"/>
            </a:br>
            <a:r>
              <a:rPr lang="fi-FI" dirty="0"/>
              <a:t>c) Millä perusteella voit sanoa tietäväsi nämä asiat?</a:t>
            </a:r>
          </a:p>
        </p:txBody>
      </p:sp>
      <p:sp>
        <p:nvSpPr>
          <p:cNvPr id="4" name="Dian numeron paikkamerkki 3">
            <a:extLst>
              <a:ext uri="{FF2B5EF4-FFF2-40B4-BE49-F238E27FC236}">
                <a16:creationId xmlns:a16="http://schemas.microsoft.com/office/drawing/2014/main" id="{9486E685-C9C4-481C-8F0D-FE5458544146}"/>
              </a:ext>
            </a:extLst>
          </p:cNvPr>
          <p:cNvSpPr>
            <a:spLocks noGrp="1"/>
          </p:cNvSpPr>
          <p:nvPr>
            <p:ph type="sldNum" sz="quarter" idx="4"/>
          </p:nvPr>
        </p:nvSpPr>
        <p:spPr/>
        <p:txBody>
          <a:bodyPr/>
          <a:lstStyle/>
          <a:p>
            <a:fld id="{701E4971-310B-774B-8DEE-5F834C23301A}" type="slidenum">
              <a:rPr lang="fi-FI" smtClean="0"/>
              <a:pPr/>
              <a:t>2</a:t>
            </a:fld>
            <a:endParaRPr lang="fi-FI"/>
          </a:p>
        </p:txBody>
      </p:sp>
      <p:sp>
        <p:nvSpPr>
          <p:cNvPr id="5" name="Alatunnisteen paikkamerkki 4">
            <a:extLst>
              <a:ext uri="{FF2B5EF4-FFF2-40B4-BE49-F238E27FC236}">
                <a16:creationId xmlns:a16="http://schemas.microsoft.com/office/drawing/2014/main" id="{DD988E8F-D879-4688-B00F-6970E3B065FD}"/>
              </a:ext>
            </a:extLst>
          </p:cNvPr>
          <p:cNvSpPr>
            <a:spLocks noGrp="1"/>
          </p:cNvSpPr>
          <p:nvPr>
            <p:ph type="ftr" sz="quarter" idx="13"/>
          </p:nvPr>
        </p:nvSpPr>
        <p:spPr>
          <a:xfrm>
            <a:off x="1621944" y="12472415"/>
            <a:ext cx="8229600" cy="513333"/>
          </a:xfrm>
        </p:spPr>
        <p:txBody>
          <a:bodyPr/>
          <a:lstStyle/>
          <a:p>
            <a:r>
              <a:rPr lang="fi-FI" dirty="0"/>
              <a:t>Idea 1, luku 9</a:t>
            </a:r>
          </a:p>
        </p:txBody>
      </p:sp>
    </p:spTree>
    <p:extLst>
      <p:ext uri="{BB962C8B-B14F-4D97-AF65-F5344CB8AC3E}">
        <p14:creationId xmlns:p14="http://schemas.microsoft.com/office/powerpoint/2010/main" val="356405412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06F9B1-BAA5-4C53-A4FA-E5F0308BBCFB}"/>
              </a:ext>
            </a:extLst>
          </p:cNvPr>
          <p:cNvSpPr>
            <a:spLocks noGrp="1"/>
          </p:cNvSpPr>
          <p:nvPr>
            <p:ph type="title"/>
          </p:nvPr>
        </p:nvSpPr>
        <p:spPr/>
        <p:txBody>
          <a:bodyPr/>
          <a:lstStyle/>
          <a:p>
            <a:r>
              <a:rPr lang="fi-FI" dirty="0"/>
              <a:t>Tieto – uusi kultakaivos?</a:t>
            </a:r>
          </a:p>
        </p:txBody>
      </p:sp>
      <p:sp>
        <p:nvSpPr>
          <p:cNvPr id="3" name="Sisällön paikkamerkki 2">
            <a:extLst>
              <a:ext uri="{FF2B5EF4-FFF2-40B4-BE49-F238E27FC236}">
                <a16:creationId xmlns:a16="http://schemas.microsoft.com/office/drawing/2014/main" id="{AFAC2EEA-1BCA-4373-8D37-533E4DB8ABCC}"/>
              </a:ext>
            </a:extLst>
          </p:cNvPr>
          <p:cNvSpPr>
            <a:spLocks noGrp="1"/>
          </p:cNvSpPr>
          <p:nvPr>
            <p:ph sz="quarter" idx="12"/>
          </p:nvPr>
        </p:nvSpPr>
        <p:spPr/>
        <p:txBody>
          <a:bodyPr>
            <a:normAutofit/>
          </a:bodyPr>
          <a:lstStyle/>
          <a:p>
            <a:pPr fontAlgn="base"/>
            <a:r>
              <a:rPr lang="fi-FI" dirty="0"/>
              <a:t>Tietoa pidetään uutena kultana.</a:t>
            </a:r>
          </a:p>
          <a:p>
            <a:pPr marL="857250" indent="-857250" fontAlgn="base">
              <a:buFont typeface="Arial" panose="020B0604020202020204" pitchFamily="34" charset="0"/>
              <a:buChar char="•"/>
            </a:pPr>
            <a:r>
              <a:rPr lang="fi-FI" dirty="0"/>
              <a:t>Miksi tieto on arvokasta?</a:t>
            </a:r>
          </a:p>
          <a:p>
            <a:pPr marL="857250" indent="-857250" fontAlgn="base">
              <a:buFont typeface="Arial" panose="020B0604020202020204" pitchFamily="34" charset="0"/>
              <a:buChar char="•"/>
            </a:pPr>
            <a:r>
              <a:rPr lang="fi-FI" dirty="0"/>
              <a:t>Kuka meistä kerää dataa?</a:t>
            </a:r>
          </a:p>
          <a:p>
            <a:pPr marL="857250" indent="-857250" fontAlgn="base">
              <a:buFont typeface="Arial" panose="020B0604020202020204" pitchFamily="34" charset="0"/>
              <a:buChar char="•"/>
            </a:pPr>
            <a:r>
              <a:rPr lang="fi-FI" dirty="0"/>
              <a:t>Mihin meistä kerättyä dataa käytetään?</a:t>
            </a:r>
          </a:p>
        </p:txBody>
      </p:sp>
      <p:sp>
        <p:nvSpPr>
          <p:cNvPr id="4" name="Dian numeron paikkamerkki 3">
            <a:extLst>
              <a:ext uri="{FF2B5EF4-FFF2-40B4-BE49-F238E27FC236}">
                <a16:creationId xmlns:a16="http://schemas.microsoft.com/office/drawing/2014/main" id="{9486E685-C9C4-481C-8F0D-FE5458544146}"/>
              </a:ext>
            </a:extLst>
          </p:cNvPr>
          <p:cNvSpPr>
            <a:spLocks noGrp="1"/>
          </p:cNvSpPr>
          <p:nvPr>
            <p:ph type="sldNum" sz="quarter" idx="4"/>
          </p:nvPr>
        </p:nvSpPr>
        <p:spPr/>
        <p:txBody>
          <a:bodyPr/>
          <a:lstStyle/>
          <a:p>
            <a:fld id="{701E4971-310B-774B-8DEE-5F834C23301A}" type="slidenum">
              <a:rPr lang="fi-FI" smtClean="0"/>
              <a:pPr/>
              <a:t>3</a:t>
            </a:fld>
            <a:endParaRPr lang="fi-FI"/>
          </a:p>
        </p:txBody>
      </p:sp>
      <p:sp>
        <p:nvSpPr>
          <p:cNvPr id="5" name="Alatunnisteen paikkamerkki 4">
            <a:extLst>
              <a:ext uri="{FF2B5EF4-FFF2-40B4-BE49-F238E27FC236}">
                <a16:creationId xmlns:a16="http://schemas.microsoft.com/office/drawing/2014/main" id="{DD988E8F-D879-4688-B00F-6970E3B065FD}"/>
              </a:ext>
            </a:extLst>
          </p:cNvPr>
          <p:cNvSpPr>
            <a:spLocks noGrp="1"/>
          </p:cNvSpPr>
          <p:nvPr>
            <p:ph type="ftr" sz="quarter" idx="13"/>
          </p:nvPr>
        </p:nvSpPr>
        <p:spPr>
          <a:xfrm>
            <a:off x="1621944" y="12472415"/>
            <a:ext cx="8229600" cy="513333"/>
          </a:xfrm>
        </p:spPr>
        <p:txBody>
          <a:bodyPr/>
          <a:lstStyle/>
          <a:p>
            <a:r>
              <a:rPr lang="fi-FI" dirty="0"/>
              <a:t>Idea 1, luku 9</a:t>
            </a:r>
          </a:p>
        </p:txBody>
      </p:sp>
    </p:spTree>
    <p:extLst>
      <p:ext uri="{BB962C8B-B14F-4D97-AF65-F5344CB8AC3E}">
        <p14:creationId xmlns:p14="http://schemas.microsoft.com/office/powerpoint/2010/main" val="423013814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06F9B1-BAA5-4C53-A4FA-E5F0308BBCFB}"/>
              </a:ext>
            </a:extLst>
          </p:cNvPr>
          <p:cNvSpPr>
            <a:spLocks noGrp="1"/>
          </p:cNvSpPr>
          <p:nvPr>
            <p:ph type="title"/>
          </p:nvPr>
        </p:nvSpPr>
        <p:spPr/>
        <p:txBody>
          <a:bodyPr/>
          <a:lstStyle/>
          <a:p>
            <a:r>
              <a:rPr lang="fi-FI" dirty="0"/>
              <a:t>Tieto – uusi kultakaivos?</a:t>
            </a:r>
          </a:p>
        </p:txBody>
      </p:sp>
      <p:sp>
        <p:nvSpPr>
          <p:cNvPr id="3" name="Sisällön paikkamerkki 2">
            <a:extLst>
              <a:ext uri="{FF2B5EF4-FFF2-40B4-BE49-F238E27FC236}">
                <a16:creationId xmlns:a16="http://schemas.microsoft.com/office/drawing/2014/main" id="{AFAC2EEA-1BCA-4373-8D37-533E4DB8ABCC}"/>
              </a:ext>
            </a:extLst>
          </p:cNvPr>
          <p:cNvSpPr>
            <a:spLocks noGrp="1"/>
          </p:cNvSpPr>
          <p:nvPr>
            <p:ph sz="quarter" idx="12"/>
          </p:nvPr>
        </p:nvSpPr>
        <p:spPr/>
        <p:txBody>
          <a:bodyPr>
            <a:normAutofit/>
          </a:bodyPr>
          <a:lstStyle/>
          <a:p>
            <a:pPr marL="857250" indent="-857250" fontAlgn="base">
              <a:buFont typeface="Arial" panose="020B0604020202020204" pitchFamily="34" charset="0"/>
              <a:buChar char="•"/>
            </a:pPr>
            <a:r>
              <a:rPr lang="fi-FI" i="1" dirty="0" err="1"/>
              <a:t>Big</a:t>
            </a:r>
            <a:r>
              <a:rPr lang="fi-FI" i="1" dirty="0"/>
              <a:t> data</a:t>
            </a:r>
            <a:r>
              <a:rPr lang="fi-FI" dirty="0"/>
              <a:t> </a:t>
            </a:r>
          </a:p>
          <a:p>
            <a:pPr fontAlgn="base"/>
            <a:r>
              <a:rPr lang="fi-FI" dirty="0"/>
              <a:t>	= massadata; suuren raakatietomassan käsittely, analysointi 	ja hallinta; voidaan hyödyntää esimerkiksi markkinoinnissa, 	terveydenhuollossa ja turvallisuudessa</a:t>
            </a:r>
          </a:p>
          <a:p>
            <a:pPr marL="857250" indent="-857250" fontAlgn="base">
              <a:buFont typeface="Arial" panose="020B0604020202020204" pitchFamily="34" charset="0"/>
              <a:buChar char="•"/>
            </a:pPr>
            <a:r>
              <a:rPr lang="fi-FI" b="1" dirty="0"/>
              <a:t>Onko </a:t>
            </a:r>
            <a:r>
              <a:rPr lang="fi-FI" b="1" dirty="0" err="1"/>
              <a:t>big</a:t>
            </a:r>
            <a:r>
              <a:rPr lang="fi-FI" b="1" dirty="0"/>
              <a:t> data kuitenkaan tietoa?</a:t>
            </a:r>
          </a:p>
          <a:p>
            <a:pPr marL="2228850" lvl="1" indent="-857250" fontAlgn="base">
              <a:buFont typeface="Arial" panose="020B0604020202020204" pitchFamily="34" charset="0"/>
              <a:buChar char="•"/>
            </a:pPr>
            <a:r>
              <a:rPr lang="fi-FI" dirty="0"/>
              <a:t>Ei, koska se tarvitsee vielä tulkintaa ja jatkojalostusta.</a:t>
            </a:r>
          </a:p>
        </p:txBody>
      </p:sp>
      <p:sp>
        <p:nvSpPr>
          <p:cNvPr id="4" name="Dian numeron paikkamerkki 3">
            <a:extLst>
              <a:ext uri="{FF2B5EF4-FFF2-40B4-BE49-F238E27FC236}">
                <a16:creationId xmlns:a16="http://schemas.microsoft.com/office/drawing/2014/main" id="{9486E685-C9C4-481C-8F0D-FE5458544146}"/>
              </a:ext>
            </a:extLst>
          </p:cNvPr>
          <p:cNvSpPr>
            <a:spLocks noGrp="1"/>
          </p:cNvSpPr>
          <p:nvPr>
            <p:ph type="sldNum" sz="quarter" idx="4"/>
          </p:nvPr>
        </p:nvSpPr>
        <p:spPr/>
        <p:txBody>
          <a:bodyPr/>
          <a:lstStyle/>
          <a:p>
            <a:fld id="{701E4971-310B-774B-8DEE-5F834C23301A}" type="slidenum">
              <a:rPr lang="fi-FI" smtClean="0"/>
              <a:pPr/>
              <a:t>4</a:t>
            </a:fld>
            <a:endParaRPr lang="fi-FI"/>
          </a:p>
        </p:txBody>
      </p:sp>
      <p:sp>
        <p:nvSpPr>
          <p:cNvPr id="5" name="Alatunnisteen paikkamerkki 4">
            <a:extLst>
              <a:ext uri="{FF2B5EF4-FFF2-40B4-BE49-F238E27FC236}">
                <a16:creationId xmlns:a16="http://schemas.microsoft.com/office/drawing/2014/main" id="{DD988E8F-D879-4688-B00F-6970E3B065FD}"/>
              </a:ext>
            </a:extLst>
          </p:cNvPr>
          <p:cNvSpPr>
            <a:spLocks noGrp="1"/>
          </p:cNvSpPr>
          <p:nvPr>
            <p:ph type="ftr" sz="quarter" idx="13"/>
          </p:nvPr>
        </p:nvSpPr>
        <p:spPr>
          <a:xfrm>
            <a:off x="1621944" y="12472415"/>
            <a:ext cx="8229600" cy="513333"/>
          </a:xfrm>
        </p:spPr>
        <p:txBody>
          <a:bodyPr/>
          <a:lstStyle/>
          <a:p>
            <a:r>
              <a:rPr lang="fi-FI" dirty="0"/>
              <a:t>Idea 1, luku 9</a:t>
            </a:r>
          </a:p>
        </p:txBody>
      </p:sp>
    </p:spTree>
    <p:extLst>
      <p:ext uri="{BB962C8B-B14F-4D97-AF65-F5344CB8AC3E}">
        <p14:creationId xmlns:p14="http://schemas.microsoft.com/office/powerpoint/2010/main" val="80114652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06F9B1-BAA5-4C53-A4FA-E5F0308BBCFB}"/>
              </a:ext>
            </a:extLst>
          </p:cNvPr>
          <p:cNvSpPr>
            <a:spLocks noGrp="1"/>
          </p:cNvSpPr>
          <p:nvPr>
            <p:ph type="title"/>
          </p:nvPr>
        </p:nvSpPr>
        <p:spPr/>
        <p:txBody>
          <a:bodyPr/>
          <a:lstStyle/>
          <a:p>
            <a:r>
              <a:rPr lang="fi-FI" dirty="0"/>
              <a:t>Tieto – uusi kultakaivos?</a:t>
            </a:r>
          </a:p>
        </p:txBody>
      </p:sp>
      <p:sp>
        <p:nvSpPr>
          <p:cNvPr id="3" name="Sisällön paikkamerkki 2">
            <a:extLst>
              <a:ext uri="{FF2B5EF4-FFF2-40B4-BE49-F238E27FC236}">
                <a16:creationId xmlns:a16="http://schemas.microsoft.com/office/drawing/2014/main" id="{AFAC2EEA-1BCA-4373-8D37-533E4DB8ABCC}"/>
              </a:ext>
            </a:extLst>
          </p:cNvPr>
          <p:cNvSpPr>
            <a:spLocks noGrp="1"/>
          </p:cNvSpPr>
          <p:nvPr>
            <p:ph sz="quarter" idx="12"/>
          </p:nvPr>
        </p:nvSpPr>
        <p:spPr/>
        <p:txBody>
          <a:bodyPr>
            <a:normAutofit/>
          </a:bodyPr>
          <a:lstStyle/>
          <a:p>
            <a:pPr marL="857250" indent="-857250" fontAlgn="base">
              <a:buFont typeface="Arial" panose="020B0604020202020204" pitchFamily="34" charset="0"/>
              <a:buChar char="•"/>
            </a:pPr>
            <a:r>
              <a:rPr lang="fi-FI" i="1" dirty="0" err="1"/>
              <a:t>Disinformaatio</a:t>
            </a:r>
            <a:r>
              <a:rPr lang="fi-FI" i="1" dirty="0"/>
              <a:t> </a:t>
            </a:r>
            <a:r>
              <a:rPr lang="fi-FI" dirty="0"/>
              <a:t>= väärää ja valheellista informaatiota, jota levitetään tarkoituksellisesti</a:t>
            </a:r>
          </a:p>
          <a:p>
            <a:pPr marL="857250" indent="-857250" fontAlgn="base">
              <a:buFont typeface="Arial" panose="020B0604020202020204" pitchFamily="34" charset="0"/>
              <a:buChar char="•"/>
            </a:pPr>
            <a:r>
              <a:rPr lang="fi-FI" i="1" dirty="0" err="1"/>
              <a:t>Misinformaatio</a:t>
            </a:r>
            <a:r>
              <a:rPr lang="fi-FI" i="1" dirty="0"/>
              <a:t> </a:t>
            </a:r>
            <a:r>
              <a:rPr lang="fi-FI" dirty="0"/>
              <a:t>= puutteellista tai väärää informaatiota, jota jaetaan vahingossa tai epähuomiossa</a:t>
            </a:r>
          </a:p>
          <a:p>
            <a:pPr marL="857250" indent="-857250" fontAlgn="base">
              <a:buFont typeface="Arial" panose="020B0604020202020204" pitchFamily="34" charset="0"/>
              <a:buChar char="•"/>
            </a:pPr>
            <a:r>
              <a:rPr lang="fi-FI" b="1" dirty="0"/>
              <a:t>Miksi </a:t>
            </a:r>
            <a:r>
              <a:rPr lang="fi-FI" b="1" dirty="0" err="1"/>
              <a:t>disinformaatio</a:t>
            </a:r>
            <a:r>
              <a:rPr lang="fi-FI" b="1" dirty="0"/>
              <a:t> ja </a:t>
            </a:r>
            <a:r>
              <a:rPr lang="fi-FI" b="1" dirty="0" err="1"/>
              <a:t>misinformaatio</a:t>
            </a:r>
            <a:r>
              <a:rPr lang="fi-FI" b="1" dirty="0"/>
              <a:t> eivät ole tietoa? </a:t>
            </a:r>
          </a:p>
          <a:p>
            <a:pPr marL="857250" indent="-857250" fontAlgn="base">
              <a:buFont typeface="Arial" panose="020B0604020202020204" pitchFamily="34" charset="0"/>
              <a:buChar char="•"/>
            </a:pPr>
            <a:r>
              <a:rPr lang="fi-FI" b="1" dirty="0"/>
              <a:t>Miten määrittelisit tiedon?</a:t>
            </a:r>
          </a:p>
        </p:txBody>
      </p:sp>
      <p:sp>
        <p:nvSpPr>
          <p:cNvPr id="4" name="Dian numeron paikkamerkki 3">
            <a:extLst>
              <a:ext uri="{FF2B5EF4-FFF2-40B4-BE49-F238E27FC236}">
                <a16:creationId xmlns:a16="http://schemas.microsoft.com/office/drawing/2014/main" id="{9486E685-C9C4-481C-8F0D-FE5458544146}"/>
              </a:ext>
            </a:extLst>
          </p:cNvPr>
          <p:cNvSpPr>
            <a:spLocks noGrp="1"/>
          </p:cNvSpPr>
          <p:nvPr>
            <p:ph type="sldNum" sz="quarter" idx="4"/>
          </p:nvPr>
        </p:nvSpPr>
        <p:spPr/>
        <p:txBody>
          <a:bodyPr/>
          <a:lstStyle/>
          <a:p>
            <a:fld id="{701E4971-310B-774B-8DEE-5F834C23301A}" type="slidenum">
              <a:rPr lang="fi-FI" smtClean="0"/>
              <a:pPr/>
              <a:t>5</a:t>
            </a:fld>
            <a:endParaRPr lang="fi-FI"/>
          </a:p>
        </p:txBody>
      </p:sp>
      <p:sp>
        <p:nvSpPr>
          <p:cNvPr id="5" name="Alatunnisteen paikkamerkki 4">
            <a:extLst>
              <a:ext uri="{FF2B5EF4-FFF2-40B4-BE49-F238E27FC236}">
                <a16:creationId xmlns:a16="http://schemas.microsoft.com/office/drawing/2014/main" id="{DD988E8F-D879-4688-B00F-6970E3B065FD}"/>
              </a:ext>
            </a:extLst>
          </p:cNvPr>
          <p:cNvSpPr>
            <a:spLocks noGrp="1"/>
          </p:cNvSpPr>
          <p:nvPr>
            <p:ph type="ftr" sz="quarter" idx="13"/>
          </p:nvPr>
        </p:nvSpPr>
        <p:spPr>
          <a:xfrm>
            <a:off x="1621944" y="12472415"/>
            <a:ext cx="8229600" cy="513333"/>
          </a:xfrm>
        </p:spPr>
        <p:txBody>
          <a:bodyPr/>
          <a:lstStyle/>
          <a:p>
            <a:r>
              <a:rPr lang="fi-FI" dirty="0"/>
              <a:t>Idea 1, luku 9</a:t>
            </a:r>
          </a:p>
        </p:txBody>
      </p:sp>
    </p:spTree>
    <p:extLst>
      <p:ext uri="{BB962C8B-B14F-4D97-AF65-F5344CB8AC3E}">
        <p14:creationId xmlns:p14="http://schemas.microsoft.com/office/powerpoint/2010/main" val="194495843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06F9B1-BAA5-4C53-A4FA-E5F0308BBCFB}"/>
              </a:ext>
            </a:extLst>
          </p:cNvPr>
          <p:cNvSpPr>
            <a:spLocks noGrp="1"/>
          </p:cNvSpPr>
          <p:nvPr>
            <p:ph type="title"/>
          </p:nvPr>
        </p:nvSpPr>
        <p:spPr/>
        <p:txBody>
          <a:bodyPr>
            <a:normAutofit/>
          </a:bodyPr>
          <a:lstStyle/>
          <a:p>
            <a:r>
              <a:rPr lang="fi-FI" dirty="0"/>
              <a:t>Tiedon klassinen määritelmä</a:t>
            </a:r>
          </a:p>
        </p:txBody>
      </p:sp>
      <p:sp>
        <p:nvSpPr>
          <p:cNvPr id="3" name="Sisällön paikkamerkki 2">
            <a:extLst>
              <a:ext uri="{FF2B5EF4-FFF2-40B4-BE49-F238E27FC236}">
                <a16:creationId xmlns:a16="http://schemas.microsoft.com/office/drawing/2014/main" id="{AFAC2EEA-1BCA-4373-8D37-533E4DB8ABCC}"/>
              </a:ext>
            </a:extLst>
          </p:cNvPr>
          <p:cNvSpPr>
            <a:spLocks noGrp="1"/>
          </p:cNvSpPr>
          <p:nvPr>
            <p:ph sz="quarter" idx="12"/>
          </p:nvPr>
        </p:nvSpPr>
        <p:spPr>
          <a:xfrm>
            <a:off x="1193318" y="3381377"/>
            <a:ext cx="13059257" cy="8949590"/>
          </a:xfrm>
        </p:spPr>
        <p:txBody>
          <a:bodyPr>
            <a:noAutofit/>
          </a:bodyPr>
          <a:lstStyle/>
          <a:p>
            <a:pPr fontAlgn="base"/>
            <a:r>
              <a:rPr lang="fi-FI" sz="3600" dirty="0"/>
              <a:t>Miguel haluaa </a:t>
            </a:r>
            <a:r>
              <a:rPr lang="fi-FI" sz="3600" dirty="0" err="1"/>
              <a:t>vieda</a:t>
            </a:r>
            <a:r>
              <a:rPr lang="fi-FI" sz="3600" dirty="0"/>
              <a:t>̈ vaimonsa Ellan ravintolaillalliselle. </a:t>
            </a:r>
            <a:r>
              <a:rPr lang="fi-FI" sz="3600" dirty="0" err="1"/>
              <a:t>Hän</a:t>
            </a:r>
            <a:r>
              <a:rPr lang="fi-FI" sz="3600" dirty="0"/>
              <a:t> muistaa, </a:t>
            </a:r>
            <a:r>
              <a:rPr lang="fi-FI" sz="3600" dirty="0" err="1"/>
              <a:t>etta</a:t>
            </a:r>
            <a:r>
              <a:rPr lang="fi-FI" sz="3600" dirty="0"/>
              <a:t>̈ ennen viittä ravintolassa on </a:t>
            </a:r>
            <a:r>
              <a:rPr lang="fi-FI" sz="3600" dirty="0" err="1"/>
              <a:t>yleensa</a:t>
            </a:r>
            <a:r>
              <a:rPr lang="fi-FI" sz="3600" dirty="0"/>
              <a:t>̈ tilaa. </a:t>
            </a:r>
            <a:r>
              <a:rPr lang="fi-FI" sz="3600" dirty="0" err="1"/>
              <a:t>Lisäksi</a:t>
            </a:r>
            <a:r>
              <a:rPr lang="fi-FI" sz="3600" dirty="0"/>
              <a:t> </a:t>
            </a:r>
            <a:r>
              <a:rPr lang="fi-FI" sz="3600" dirty="0" err="1"/>
              <a:t>hän</a:t>
            </a:r>
            <a:r>
              <a:rPr lang="fi-FI" sz="3600" dirty="0"/>
              <a:t> soittaa ravintolaan. Tarjoilija vastaa, </a:t>
            </a:r>
            <a:r>
              <a:rPr lang="fi-FI" sz="3600" dirty="0" err="1"/>
              <a:t>etteivät</a:t>
            </a:r>
            <a:r>
              <a:rPr lang="fi-FI" sz="3600" dirty="0"/>
              <a:t> he ota </a:t>
            </a:r>
            <a:r>
              <a:rPr lang="fi-FI" sz="3600" dirty="0" err="1"/>
              <a:t>pöytävarauksia</a:t>
            </a:r>
            <a:r>
              <a:rPr lang="fi-FI" sz="3600" dirty="0"/>
              <a:t> vain kahdelle, mutta ravintolassa on aina tilaa ennen viittä. Ella kysyy ennen </a:t>
            </a:r>
            <a:r>
              <a:rPr lang="fi-FI" sz="3600" dirty="0" err="1"/>
              <a:t>lähtöa</a:t>
            </a:r>
            <a:r>
              <a:rPr lang="fi-FI" sz="3600" dirty="0"/>
              <a:t>̈:</a:t>
            </a:r>
          </a:p>
          <a:p>
            <a:pPr fontAlgn="base"/>
            <a:r>
              <a:rPr lang="fi-FI" sz="3600" dirty="0"/>
              <a:t>– Onko meille </a:t>
            </a:r>
            <a:r>
              <a:rPr lang="fi-FI" sz="3600" dirty="0" err="1"/>
              <a:t>pöytävaraus</a:t>
            </a:r>
            <a:r>
              <a:rPr lang="fi-FI" sz="3600" dirty="0"/>
              <a:t>?</a:t>
            </a:r>
          </a:p>
          <a:p>
            <a:pPr fontAlgn="base"/>
            <a:r>
              <a:rPr lang="fi-FI" sz="3600" dirty="0"/>
              <a:t>– Emme tarvitse. </a:t>
            </a:r>
            <a:r>
              <a:rPr lang="fi-FI" sz="3600" dirty="0" err="1"/>
              <a:t>Tiedän</a:t>
            </a:r>
            <a:r>
              <a:rPr lang="fi-FI" sz="3600" dirty="0"/>
              <a:t>, </a:t>
            </a:r>
            <a:r>
              <a:rPr lang="fi-FI" sz="3600" dirty="0" err="1"/>
              <a:t>etta</a:t>
            </a:r>
            <a:r>
              <a:rPr lang="fi-FI" sz="3600" dirty="0"/>
              <a:t>̈ </a:t>
            </a:r>
            <a:r>
              <a:rPr lang="fi-FI" sz="3600" dirty="0" err="1"/>
              <a:t>siella</a:t>
            </a:r>
            <a:r>
              <a:rPr lang="fi-FI" sz="3600" dirty="0"/>
              <a:t>̈ on tilaa.</a:t>
            </a:r>
          </a:p>
          <a:p>
            <a:pPr fontAlgn="base"/>
            <a:r>
              <a:rPr lang="fi-FI" sz="3600" dirty="0"/>
              <a:t>Ravintola on </a:t>
            </a:r>
            <a:r>
              <a:rPr lang="fi-FI" sz="3600" dirty="0" err="1"/>
              <a:t>täynna</a:t>
            </a:r>
            <a:r>
              <a:rPr lang="fi-FI" sz="3600" dirty="0"/>
              <a:t>̈, </a:t>
            </a:r>
            <a:r>
              <a:rPr lang="fi-FI" sz="3600" dirty="0" err="1"/>
              <a:t>eivätka</a:t>
            </a:r>
            <a:r>
              <a:rPr lang="fi-FI" sz="3600" dirty="0"/>
              <a:t>̈ he </a:t>
            </a:r>
            <a:r>
              <a:rPr lang="fi-FI" sz="3600" dirty="0" err="1"/>
              <a:t>pääse</a:t>
            </a:r>
            <a:r>
              <a:rPr lang="fi-FI" sz="3600" dirty="0"/>
              <a:t> </a:t>
            </a:r>
            <a:r>
              <a:rPr lang="fi-FI" sz="3600" dirty="0" err="1"/>
              <a:t>syömään</a:t>
            </a:r>
            <a:r>
              <a:rPr lang="fi-FI" sz="3600" dirty="0"/>
              <a:t>. Ella toteaa, </a:t>
            </a:r>
            <a:r>
              <a:rPr lang="fi-FI" sz="3600" dirty="0" err="1"/>
              <a:t>etta</a:t>
            </a:r>
            <a:r>
              <a:rPr lang="fi-FI" sz="3600" dirty="0"/>
              <a:t>̈ luvattu ravintolaillallinen on saatava. </a:t>
            </a:r>
            <a:r>
              <a:rPr lang="fi-FI" sz="3600" dirty="0" err="1"/>
              <a:t>Hän</a:t>
            </a:r>
            <a:r>
              <a:rPr lang="fi-FI" sz="3600" dirty="0"/>
              <a:t> ehdottaa </a:t>
            </a:r>
            <a:r>
              <a:rPr lang="fi-FI" sz="3600" dirty="0" err="1"/>
              <a:t>lähella</a:t>
            </a:r>
            <a:r>
              <a:rPr lang="fi-FI" sz="3600" dirty="0"/>
              <a:t>̈ olevaa uutta ravintolaa. Miguel </a:t>
            </a:r>
            <a:r>
              <a:rPr lang="fi-FI" sz="3600" dirty="0" err="1"/>
              <a:t>epäilee</a:t>
            </a:r>
            <a:r>
              <a:rPr lang="fi-FI" sz="3600" dirty="0"/>
              <a:t>:</a:t>
            </a:r>
          </a:p>
          <a:p>
            <a:pPr fontAlgn="base"/>
            <a:r>
              <a:rPr lang="fi-FI" sz="3600" dirty="0"/>
              <a:t>– Ei </a:t>
            </a:r>
            <a:r>
              <a:rPr lang="fi-FI" sz="3600" dirty="0" err="1"/>
              <a:t>sielläkään</a:t>
            </a:r>
            <a:r>
              <a:rPr lang="fi-FI" sz="3600" dirty="0"/>
              <a:t> ole tilaa </a:t>
            </a:r>
            <a:r>
              <a:rPr lang="fi-FI" sz="3600" dirty="0" err="1"/>
              <a:t>tähän</a:t>
            </a:r>
            <a:r>
              <a:rPr lang="fi-FI" sz="3600" dirty="0"/>
              <a:t> aikaan. </a:t>
            </a:r>
          </a:p>
          <a:p>
            <a:pPr fontAlgn="base"/>
            <a:r>
              <a:rPr lang="fi-FI" sz="3600" dirty="0"/>
              <a:t>– </a:t>
            </a:r>
            <a:r>
              <a:rPr lang="fi-FI" sz="3600" dirty="0" err="1"/>
              <a:t>Kylla</a:t>
            </a:r>
            <a:r>
              <a:rPr lang="fi-FI" sz="3600" dirty="0"/>
              <a:t>̈ on. </a:t>
            </a:r>
            <a:r>
              <a:rPr lang="fi-FI" sz="3600" dirty="0" err="1"/>
              <a:t>Mina</a:t>
            </a:r>
            <a:r>
              <a:rPr lang="fi-FI" sz="3600" dirty="0"/>
              <a:t>̈ </a:t>
            </a:r>
            <a:r>
              <a:rPr lang="fi-FI" sz="3600" dirty="0" err="1"/>
              <a:t>tiedän</a:t>
            </a:r>
            <a:r>
              <a:rPr lang="fi-FI" sz="3600" dirty="0"/>
              <a:t>, Ella vastaa. </a:t>
            </a:r>
          </a:p>
          <a:p>
            <a:pPr fontAlgn="base"/>
            <a:r>
              <a:rPr lang="fi-FI" sz="3600" dirty="0"/>
              <a:t>Uudessa ravintolassa on tilaa, ja molemmat saavat </a:t>
            </a:r>
            <a:r>
              <a:rPr lang="fi-FI" sz="3600" dirty="0" err="1"/>
              <a:t>syödäkseen</a:t>
            </a:r>
            <a:r>
              <a:rPr lang="fi-FI" sz="3600" dirty="0"/>
              <a:t>. Voidaanko sanoa Miguelin tienneen, </a:t>
            </a:r>
            <a:r>
              <a:rPr lang="fi-FI" sz="3600" dirty="0" err="1"/>
              <a:t>etta</a:t>
            </a:r>
            <a:r>
              <a:rPr lang="fi-FI" sz="3600" dirty="0"/>
              <a:t>̈ ravintolassa on tilaa? </a:t>
            </a:r>
            <a:r>
              <a:rPr lang="fi-FI" sz="3600" dirty="0" err="1"/>
              <a:t>Enta</a:t>
            </a:r>
            <a:r>
              <a:rPr lang="fi-FI" sz="3600" dirty="0"/>
              <a:t>̈ Ellan?</a:t>
            </a:r>
          </a:p>
        </p:txBody>
      </p:sp>
      <p:sp>
        <p:nvSpPr>
          <p:cNvPr id="4" name="Dian numeron paikkamerkki 3">
            <a:extLst>
              <a:ext uri="{FF2B5EF4-FFF2-40B4-BE49-F238E27FC236}">
                <a16:creationId xmlns:a16="http://schemas.microsoft.com/office/drawing/2014/main" id="{9486E685-C9C4-481C-8F0D-FE5458544146}"/>
              </a:ext>
            </a:extLst>
          </p:cNvPr>
          <p:cNvSpPr>
            <a:spLocks noGrp="1"/>
          </p:cNvSpPr>
          <p:nvPr>
            <p:ph type="sldNum" sz="quarter" idx="4"/>
          </p:nvPr>
        </p:nvSpPr>
        <p:spPr/>
        <p:txBody>
          <a:bodyPr/>
          <a:lstStyle/>
          <a:p>
            <a:fld id="{701E4971-310B-774B-8DEE-5F834C23301A}" type="slidenum">
              <a:rPr lang="fi-FI" smtClean="0"/>
              <a:pPr/>
              <a:t>6</a:t>
            </a:fld>
            <a:endParaRPr lang="fi-FI"/>
          </a:p>
        </p:txBody>
      </p:sp>
      <p:sp>
        <p:nvSpPr>
          <p:cNvPr id="5" name="Alatunnisteen paikkamerkki 4">
            <a:extLst>
              <a:ext uri="{FF2B5EF4-FFF2-40B4-BE49-F238E27FC236}">
                <a16:creationId xmlns:a16="http://schemas.microsoft.com/office/drawing/2014/main" id="{DD988E8F-D879-4688-B00F-6970E3B065FD}"/>
              </a:ext>
            </a:extLst>
          </p:cNvPr>
          <p:cNvSpPr>
            <a:spLocks noGrp="1"/>
          </p:cNvSpPr>
          <p:nvPr>
            <p:ph type="ftr" sz="quarter" idx="13"/>
          </p:nvPr>
        </p:nvSpPr>
        <p:spPr>
          <a:xfrm>
            <a:off x="1621944" y="12472415"/>
            <a:ext cx="8229600" cy="513333"/>
          </a:xfrm>
        </p:spPr>
        <p:txBody>
          <a:bodyPr/>
          <a:lstStyle/>
          <a:p>
            <a:r>
              <a:rPr lang="fi-FI" dirty="0"/>
              <a:t>Idea 1, luku 9</a:t>
            </a:r>
          </a:p>
        </p:txBody>
      </p:sp>
      <p:pic>
        <p:nvPicPr>
          <p:cNvPr id="9" name="Kuva 8">
            <a:extLst>
              <a:ext uri="{FF2B5EF4-FFF2-40B4-BE49-F238E27FC236}">
                <a16:creationId xmlns:a16="http://schemas.microsoft.com/office/drawing/2014/main" id="{71ADD768-82BE-C24C-84A6-3DFA5ACF1888}"/>
              </a:ext>
              <a:ext uri="{C183D7F6-B498-43B3-948B-1728B52AA6E4}">
                <adec:decorative xmlns:adec="http://schemas.microsoft.com/office/drawing/2017/decorative" xmlns="" val="1"/>
              </a:ext>
            </a:extLst>
          </p:cNvPr>
          <p:cNvPicPr>
            <a:picLocks noChangeAspect="1"/>
          </p:cNvPicPr>
          <p:nvPr/>
        </p:nvPicPr>
        <p:blipFill>
          <a:blip r:embed="rId2"/>
          <a:stretch>
            <a:fillRect/>
          </a:stretch>
        </p:blipFill>
        <p:spPr>
          <a:xfrm>
            <a:off x="14252575" y="2998712"/>
            <a:ext cx="8455025" cy="9473703"/>
          </a:xfrm>
          <a:prstGeom prst="rect">
            <a:avLst/>
          </a:prstGeom>
        </p:spPr>
      </p:pic>
    </p:spTree>
    <p:extLst>
      <p:ext uri="{BB962C8B-B14F-4D97-AF65-F5344CB8AC3E}">
        <p14:creationId xmlns:p14="http://schemas.microsoft.com/office/powerpoint/2010/main" val="287822407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06F9B1-BAA5-4C53-A4FA-E5F0308BBCFB}"/>
              </a:ext>
            </a:extLst>
          </p:cNvPr>
          <p:cNvSpPr>
            <a:spLocks noGrp="1"/>
          </p:cNvSpPr>
          <p:nvPr>
            <p:ph type="title"/>
          </p:nvPr>
        </p:nvSpPr>
        <p:spPr/>
        <p:txBody>
          <a:bodyPr>
            <a:normAutofit/>
          </a:bodyPr>
          <a:lstStyle/>
          <a:p>
            <a:r>
              <a:rPr lang="fi-FI" dirty="0"/>
              <a:t>Tiedon klassinen määritelmä</a:t>
            </a:r>
          </a:p>
        </p:txBody>
      </p:sp>
      <p:sp>
        <p:nvSpPr>
          <p:cNvPr id="3" name="Sisällön paikkamerkki 2">
            <a:extLst>
              <a:ext uri="{FF2B5EF4-FFF2-40B4-BE49-F238E27FC236}">
                <a16:creationId xmlns:a16="http://schemas.microsoft.com/office/drawing/2014/main" id="{AFAC2EEA-1BCA-4373-8D37-533E4DB8ABCC}"/>
              </a:ext>
            </a:extLst>
          </p:cNvPr>
          <p:cNvSpPr>
            <a:spLocks noGrp="1"/>
          </p:cNvSpPr>
          <p:nvPr>
            <p:ph sz="quarter" idx="12"/>
          </p:nvPr>
        </p:nvSpPr>
        <p:spPr>
          <a:xfrm>
            <a:off x="1676400" y="3381377"/>
            <a:ext cx="12211052" cy="8495083"/>
          </a:xfrm>
        </p:spPr>
        <p:txBody>
          <a:bodyPr>
            <a:normAutofit/>
          </a:bodyPr>
          <a:lstStyle/>
          <a:p>
            <a:pPr marL="857250" indent="-857250" fontAlgn="base">
              <a:buFont typeface="Arial" panose="020B0604020202020204" pitchFamily="34" charset="0"/>
              <a:buChar char="•"/>
            </a:pPr>
            <a:r>
              <a:rPr lang="fi-FI" dirty="0"/>
              <a:t>Tietääkö Miguel, että ravintolassa on tilaa? Miksi?</a:t>
            </a:r>
          </a:p>
          <a:p>
            <a:pPr marL="857250" indent="-857250" fontAlgn="base">
              <a:buFont typeface="Arial" panose="020B0604020202020204" pitchFamily="34" charset="0"/>
              <a:buChar char="•"/>
            </a:pPr>
            <a:r>
              <a:rPr lang="fi-FI" dirty="0"/>
              <a:t>Tietääkö Ella, että ravintolassa on tilaa? Miksi?</a:t>
            </a:r>
          </a:p>
          <a:p>
            <a:pPr marL="857250" indent="-857250" fontAlgn="base">
              <a:buFont typeface="Arial" panose="020B0604020202020204" pitchFamily="34" charset="0"/>
              <a:buChar char="•"/>
            </a:pPr>
            <a:r>
              <a:rPr lang="fi-FI" b="1" dirty="0"/>
              <a:t>Miten määrittelisit tiedon tämän esimerkin avulla?</a:t>
            </a:r>
          </a:p>
          <a:p>
            <a:pPr marL="2228850" lvl="1" indent="-857250" fontAlgn="base">
              <a:buFont typeface="Arial" panose="020B0604020202020204" pitchFamily="34" charset="0"/>
              <a:buChar char="•"/>
            </a:pPr>
            <a:r>
              <a:rPr lang="fi-FI" b="1" dirty="0"/>
              <a:t>Eli mitä ehtoja jonkin informaation pitää täyttää, jotta voidaan puhua tiedosta?</a:t>
            </a:r>
          </a:p>
        </p:txBody>
      </p:sp>
      <p:sp>
        <p:nvSpPr>
          <p:cNvPr id="4" name="Dian numeron paikkamerkki 3">
            <a:extLst>
              <a:ext uri="{FF2B5EF4-FFF2-40B4-BE49-F238E27FC236}">
                <a16:creationId xmlns:a16="http://schemas.microsoft.com/office/drawing/2014/main" id="{9486E685-C9C4-481C-8F0D-FE5458544146}"/>
              </a:ext>
            </a:extLst>
          </p:cNvPr>
          <p:cNvSpPr>
            <a:spLocks noGrp="1"/>
          </p:cNvSpPr>
          <p:nvPr>
            <p:ph type="sldNum" sz="quarter" idx="4"/>
          </p:nvPr>
        </p:nvSpPr>
        <p:spPr/>
        <p:txBody>
          <a:bodyPr/>
          <a:lstStyle/>
          <a:p>
            <a:fld id="{701E4971-310B-774B-8DEE-5F834C23301A}" type="slidenum">
              <a:rPr lang="fi-FI" smtClean="0"/>
              <a:pPr/>
              <a:t>7</a:t>
            </a:fld>
            <a:endParaRPr lang="fi-FI"/>
          </a:p>
        </p:txBody>
      </p:sp>
      <p:sp>
        <p:nvSpPr>
          <p:cNvPr id="5" name="Alatunnisteen paikkamerkki 4">
            <a:extLst>
              <a:ext uri="{FF2B5EF4-FFF2-40B4-BE49-F238E27FC236}">
                <a16:creationId xmlns:a16="http://schemas.microsoft.com/office/drawing/2014/main" id="{DD988E8F-D879-4688-B00F-6970E3B065FD}"/>
              </a:ext>
            </a:extLst>
          </p:cNvPr>
          <p:cNvSpPr>
            <a:spLocks noGrp="1"/>
          </p:cNvSpPr>
          <p:nvPr>
            <p:ph type="ftr" sz="quarter" idx="13"/>
          </p:nvPr>
        </p:nvSpPr>
        <p:spPr>
          <a:xfrm>
            <a:off x="1621944" y="12472415"/>
            <a:ext cx="8229600" cy="513333"/>
          </a:xfrm>
        </p:spPr>
        <p:txBody>
          <a:bodyPr/>
          <a:lstStyle/>
          <a:p>
            <a:r>
              <a:rPr lang="fi-FI" dirty="0"/>
              <a:t>Idea 1, luku 9</a:t>
            </a:r>
          </a:p>
        </p:txBody>
      </p:sp>
      <p:pic>
        <p:nvPicPr>
          <p:cNvPr id="7" name="Kuva 6">
            <a:extLst>
              <a:ext uri="{FF2B5EF4-FFF2-40B4-BE49-F238E27FC236}">
                <a16:creationId xmlns:a16="http://schemas.microsoft.com/office/drawing/2014/main" id="{ACEB53BE-5EA7-284C-8342-EA4423E0FF26}"/>
              </a:ext>
              <a:ext uri="{C183D7F6-B498-43B3-948B-1728B52AA6E4}">
                <adec:decorative xmlns:adec="http://schemas.microsoft.com/office/drawing/2017/decorative" xmlns="" val="1"/>
              </a:ext>
            </a:extLst>
          </p:cNvPr>
          <p:cNvPicPr>
            <a:picLocks noChangeAspect="1"/>
          </p:cNvPicPr>
          <p:nvPr/>
        </p:nvPicPr>
        <p:blipFill>
          <a:blip r:embed="rId2"/>
          <a:stretch>
            <a:fillRect/>
          </a:stretch>
        </p:blipFill>
        <p:spPr>
          <a:xfrm>
            <a:off x="13887452" y="2589599"/>
            <a:ext cx="8820148" cy="9882816"/>
          </a:xfrm>
          <a:prstGeom prst="rect">
            <a:avLst/>
          </a:prstGeom>
        </p:spPr>
      </p:pic>
    </p:spTree>
    <p:extLst>
      <p:ext uri="{BB962C8B-B14F-4D97-AF65-F5344CB8AC3E}">
        <p14:creationId xmlns:p14="http://schemas.microsoft.com/office/powerpoint/2010/main" val="271975960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06F9B1-BAA5-4C53-A4FA-E5F0308BBCFB}"/>
              </a:ext>
            </a:extLst>
          </p:cNvPr>
          <p:cNvSpPr>
            <a:spLocks noGrp="1"/>
          </p:cNvSpPr>
          <p:nvPr>
            <p:ph type="title"/>
          </p:nvPr>
        </p:nvSpPr>
        <p:spPr/>
        <p:txBody>
          <a:bodyPr/>
          <a:lstStyle/>
          <a:p>
            <a:r>
              <a:rPr lang="fi-FI" dirty="0"/>
              <a:t>Tiedon klassinen määritelmä</a:t>
            </a:r>
          </a:p>
        </p:txBody>
      </p:sp>
      <p:sp>
        <p:nvSpPr>
          <p:cNvPr id="3" name="Sisällön paikkamerkki 2">
            <a:extLst>
              <a:ext uri="{FF2B5EF4-FFF2-40B4-BE49-F238E27FC236}">
                <a16:creationId xmlns:a16="http://schemas.microsoft.com/office/drawing/2014/main" id="{AFAC2EEA-1BCA-4373-8D37-533E4DB8ABCC}"/>
              </a:ext>
            </a:extLst>
          </p:cNvPr>
          <p:cNvSpPr>
            <a:spLocks noGrp="1"/>
          </p:cNvSpPr>
          <p:nvPr>
            <p:ph sz="quarter" idx="12"/>
          </p:nvPr>
        </p:nvSpPr>
        <p:spPr/>
        <p:txBody>
          <a:bodyPr>
            <a:normAutofit/>
          </a:bodyPr>
          <a:lstStyle/>
          <a:p>
            <a:pPr marL="857250" indent="-857250" fontAlgn="base">
              <a:buFont typeface="Arial" panose="020B0604020202020204" pitchFamily="34" charset="0"/>
              <a:buChar char="•"/>
            </a:pPr>
            <a:r>
              <a:rPr lang="fi-FI" dirty="0"/>
              <a:t>Tiedon klassinen määritelmä: </a:t>
            </a:r>
            <a:br>
              <a:rPr lang="fi-FI" dirty="0"/>
            </a:br>
            <a:r>
              <a:rPr lang="fi-FI" dirty="0"/>
              <a:t/>
            </a:r>
            <a:br>
              <a:rPr lang="fi-FI" dirty="0"/>
            </a:br>
            <a:r>
              <a:rPr lang="fi-FI" i="1" dirty="0"/>
              <a:t>Tieto on hyvin perusteltu, tosi uskomus.</a:t>
            </a:r>
            <a:br>
              <a:rPr lang="fi-FI" i="1" dirty="0"/>
            </a:br>
            <a:endParaRPr lang="fi-FI" dirty="0"/>
          </a:p>
          <a:p>
            <a:pPr marL="857250" indent="-857250" fontAlgn="base">
              <a:buFont typeface="Arial" panose="020B0604020202020204" pitchFamily="34" charset="0"/>
              <a:buChar char="•"/>
            </a:pPr>
            <a:r>
              <a:rPr lang="fi-FI" b="1" dirty="0"/>
              <a:t>Mitkä tiedon klassisen määritelmän ehdot täyttyvät Miguelin kohdalla ja mitkä Ellan? Mitkä ehdot eivät täyty?</a:t>
            </a:r>
          </a:p>
        </p:txBody>
      </p:sp>
      <p:sp>
        <p:nvSpPr>
          <p:cNvPr id="4" name="Dian numeron paikkamerkki 3">
            <a:extLst>
              <a:ext uri="{FF2B5EF4-FFF2-40B4-BE49-F238E27FC236}">
                <a16:creationId xmlns:a16="http://schemas.microsoft.com/office/drawing/2014/main" id="{9486E685-C9C4-481C-8F0D-FE5458544146}"/>
              </a:ext>
            </a:extLst>
          </p:cNvPr>
          <p:cNvSpPr>
            <a:spLocks noGrp="1"/>
          </p:cNvSpPr>
          <p:nvPr>
            <p:ph type="sldNum" sz="quarter" idx="4"/>
          </p:nvPr>
        </p:nvSpPr>
        <p:spPr/>
        <p:txBody>
          <a:bodyPr/>
          <a:lstStyle/>
          <a:p>
            <a:fld id="{701E4971-310B-774B-8DEE-5F834C23301A}" type="slidenum">
              <a:rPr lang="fi-FI" smtClean="0"/>
              <a:pPr/>
              <a:t>8</a:t>
            </a:fld>
            <a:endParaRPr lang="fi-FI"/>
          </a:p>
        </p:txBody>
      </p:sp>
      <p:sp>
        <p:nvSpPr>
          <p:cNvPr id="5" name="Alatunnisteen paikkamerkki 4">
            <a:extLst>
              <a:ext uri="{FF2B5EF4-FFF2-40B4-BE49-F238E27FC236}">
                <a16:creationId xmlns:a16="http://schemas.microsoft.com/office/drawing/2014/main" id="{DD988E8F-D879-4688-B00F-6970E3B065FD}"/>
              </a:ext>
            </a:extLst>
          </p:cNvPr>
          <p:cNvSpPr>
            <a:spLocks noGrp="1"/>
          </p:cNvSpPr>
          <p:nvPr>
            <p:ph type="ftr" sz="quarter" idx="13"/>
          </p:nvPr>
        </p:nvSpPr>
        <p:spPr>
          <a:xfrm>
            <a:off x="1621944" y="12472415"/>
            <a:ext cx="8229600" cy="513333"/>
          </a:xfrm>
        </p:spPr>
        <p:txBody>
          <a:bodyPr/>
          <a:lstStyle/>
          <a:p>
            <a:r>
              <a:rPr lang="fi-FI" dirty="0"/>
              <a:t>Idea 1, luku 9</a:t>
            </a:r>
          </a:p>
        </p:txBody>
      </p:sp>
    </p:spTree>
    <p:extLst>
      <p:ext uri="{BB962C8B-B14F-4D97-AF65-F5344CB8AC3E}">
        <p14:creationId xmlns:p14="http://schemas.microsoft.com/office/powerpoint/2010/main" val="87881665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06F9B1-BAA5-4C53-A4FA-E5F0308BBCFB}"/>
              </a:ext>
            </a:extLst>
          </p:cNvPr>
          <p:cNvSpPr>
            <a:spLocks noGrp="1"/>
          </p:cNvSpPr>
          <p:nvPr>
            <p:ph type="title"/>
          </p:nvPr>
        </p:nvSpPr>
        <p:spPr/>
        <p:txBody>
          <a:bodyPr/>
          <a:lstStyle/>
          <a:p>
            <a:r>
              <a:rPr lang="fi-FI" dirty="0"/>
              <a:t>Tiedon klassinen määritelmä</a:t>
            </a:r>
          </a:p>
        </p:txBody>
      </p:sp>
      <p:sp>
        <p:nvSpPr>
          <p:cNvPr id="3" name="Sisällön paikkamerkki 2">
            <a:extLst>
              <a:ext uri="{FF2B5EF4-FFF2-40B4-BE49-F238E27FC236}">
                <a16:creationId xmlns:a16="http://schemas.microsoft.com/office/drawing/2014/main" id="{AFAC2EEA-1BCA-4373-8D37-533E4DB8ABCC}"/>
              </a:ext>
            </a:extLst>
          </p:cNvPr>
          <p:cNvSpPr>
            <a:spLocks noGrp="1"/>
          </p:cNvSpPr>
          <p:nvPr>
            <p:ph sz="quarter" idx="12"/>
          </p:nvPr>
        </p:nvSpPr>
        <p:spPr/>
        <p:txBody>
          <a:bodyPr>
            <a:normAutofit/>
          </a:bodyPr>
          <a:lstStyle/>
          <a:p>
            <a:r>
              <a:rPr lang="fi-FI" i="1" dirty="0"/>
              <a:t>Tieto on hyvin perusteltu tosi uskomus.</a:t>
            </a:r>
            <a:endParaRPr lang="fi-FI" dirty="0"/>
          </a:p>
          <a:p>
            <a:pPr marL="1143000" indent="-1143000" fontAlgn="base">
              <a:buFont typeface="+mj-lt"/>
              <a:buAutoNum type="arabicPeriod"/>
            </a:pPr>
            <a:r>
              <a:rPr lang="fi-FI" i="1" dirty="0"/>
              <a:t>Hyvin perusteltu</a:t>
            </a:r>
            <a:r>
              <a:rPr lang="fi-FI" dirty="0"/>
              <a:t>: erottaa tiedon arvauksesta</a:t>
            </a:r>
          </a:p>
          <a:p>
            <a:pPr marL="1143000" indent="-1143000" fontAlgn="base">
              <a:buFont typeface="+mj-lt"/>
              <a:buAutoNum type="arabicPeriod"/>
            </a:pPr>
            <a:r>
              <a:rPr lang="fi-FI" i="1" dirty="0"/>
              <a:t>Tosi</a:t>
            </a:r>
            <a:r>
              <a:rPr lang="fi-FI" dirty="0"/>
              <a:t>: jos väite ei pidä paikkaansa, sitä ei voi pitää tietona</a:t>
            </a:r>
          </a:p>
          <a:p>
            <a:pPr marL="1143000" indent="-1143000" fontAlgn="base">
              <a:buFont typeface="+mj-lt"/>
              <a:buAutoNum type="arabicPeriod"/>
            </a:pPr>
            <a:r>
              <a:rPr lang="fi-FI" i="1" dirty="0"/>
              <a:t>Uskomus</a:t>
            </a:r>
            <a:r>
              <a:rPr lang="fi-FI" dirty="0"/>
              <a:t>: tieto vaatii subjektin, jonkun joka uskoo</a:t>
            </a:r>
          </a:p>
          <a:p>
            <a:pPr marL="2514600" lvl="1" indent="-1143000" fontAlgn="base"/>
            <a:r>
              <a:rPr lang="fi-FI" dirty="0"/>
              <a:t>vrt. Lämpömittarilla on hyvin perusteltua ja totta informaatiota lämpömittarin ympärillä olevan ilman lämpötilasta, mutta se ei kuitenkaan usko tähän informaatioon. Lämpömittarilla ei ole uskomuksia ja täten se ei tiedä mitään.</a:t>
            </a:r>
          </a:p>
        </p:txBody>
      </p:sp>
      <p:sp>
        <p:nvSpPr>
          <p:cNvPr id="4" name="Dian numeron paikkamerkki 3">
            <a:extLst>
              <a:ext uri="{FF2B5EF4-FFF2-40B4-BE49-F238E27FC236}">
                <a16:creationId xmlns:a16="http://schemas.microsoft.com/office/drawing/2014/main" id="{9486E685-C9C4-481C-8F0D-FE5458544146}"/>
              </a:ext>
            </a:extLst>
          </p:cNvPr>
          <p:cNvSpPr>
            <a:spLocks noGrp="1"/>
          </p:cNvSpPr>
          <p:nvPr>
            <p:ph type="sldNum" sz="quarter" idx="4"/>
          </p:nvPr>
        </p:nvSpPr>
        <p:spPr/>
        <p:txBody>
          <a:bodyPr/>
          <a:lstStyle/>
          <a:p>
            <a:fld id="{701E4971-310B-774B-8DEE-5F834C23301A}" type="slidenum">
              <a:rPr lang="fi-FI" smtClean="0"/>
              <a:pPr/>
              <a:t>9</a:t>
            </a:fld>
            <a:endParaRPr lang="fi-FI"/>
          </a:p>
        </p:txBody>
      </p:sp>
      <p:sp>
        <p:nvSpPr>
          <p:cNvPr id="5" name="Alatunnisteen paikkamerkki 4">
            <a:extLst>
              <a:ext uri="{FF2B5EF4-FFF2-40B4-BE49-F238E27FC236}">
                <a16:creationId xmlns:a16="http://schemas.microsoft.com/office/drawing/2014/main" id="{DD988E8F-D879-4688-B00F-6970E3B065FD}"/>
              </a:ext>
            </a:extLst>
          </p:cNvPr>
          <p:cNvSpPr>
            <a:spLocks noGrp="1"/>
          </p:cNvSpPr>
          <p:nvPr>
            <p:ph type="ftr" sz="quarter" idx="13"/>
          </p:nvPr>
        </p:nvSpPr>
        <p:spPr>
          <a:xfrm>
            <a:off x="1621944" y="12472415"/>
            <a:ext cx="8229600" cy="513333"/>
          </a:xfrm>
        </p:spPr>
        <p:txBody>
          <a:bodyPr/>
          <a:lstStyle/>
          <a:p>
            <a:r>
              <a:rPr lang="fi-FI" dirty="0"/>
              <a:t>Idea 1, luku 9</a:t>
            </a:r>
          </a:p>
        </p:txBody>
      </p:sp>
    </p:spTree>
    <p:extLst>
      <p:ext uri="{BB962C8B-B14F-4D97-AF65-F5344CB8AC3E}">
        <p14:creationId xmlns:p14="http://schemas.microsoft.com/office/powerpoint/2010/main" val="237028930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theme/theme1.xml><?xml version="1.0" encoding="utf-8"?>
<a:theme xmlns:a="http://schemas.openxmlformats.org/drawingml/2006/main" name="Office-teema">
  <a:themeElements>
    <a:clrScheme name="Opeaineisto">
      <a:dk1>
        <a:srgbClr val="202020"/>
      </a:dk1>
      <a:lt1>
        <a:srgbClr val="FFFFFF"/>
      </a:lt1>
      <a:dk2>
        <a:srgbClr val="006BB3"/>
      </a:dk2>
      <a:lt2>
        <a:srgbClr val="E7E6E6"/>
      </a:lt2>
      <a:accent1>
        <a:srgbClr val="0096DB"/>
      </a:accent1>
      <a:accent2>
        <a:srgbClr val="009FAD"/>
      </a:accent2>
      <a:accent3>
        <a:srgbClr val="51A300"/>
      </a:accent3>
      <a:accent4>
        <a:srgbClr val="8E7BD3"/>
      </a:accent4>
      <a:accent5>
        <a:srgbClr val="E00000"/>
      </a:accent5>
      <a:accent6>
        <a:srgbClr val="FA6400"/>
      </a:accent6>
      <a:hlink>
        <a:srgbClr val="006BB3"/>
      </a:hlink>
      <a:folHlink>
        <a:srgbClr val="2092C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ppimisen_palvelut_ppt_pohja_2020" id="{6EA4B688-A576-1547-8865-30F79BDF1AF0}" vid="{B03A06A1-2E19-454D-B4B9-06D81E0FD4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1D330BE2FF61EB4F9F095CEE9DE28A4F" ma:contentTypeVersion="12" ma:contentTypeDescription="Luo uusi asiakirja." ma:contentTypeScope="" ma:versionID="2d172205e6b1e9f90410461194ccb86e">
  <xsd:schema xmlns:xsd="http://www.w3.org/2001/XMLSchema" xmlns:xs="http://www.w3.org/2001/XMLSchema" xmlns:p="http://schemas.microsoft.com/office/2006/metadata/properties" xmlns:ns3="842ccd07-6dee-4268-8983-d0cc307909f3" xmlns:ns4="ae6f4c56-1b40-49ce-a64e-cede96ac5a44" targetNamespace="http://schemas.microsoft.com/office/2006/metadata/properties" ma:root="true" ma:fieldsID="0c59c07ba59b230843aced3d90a01ec9" ns3:_="" ns4:_="">
    <xsd:import namespace="842ccd07-6dee-4268-8983-d0cc307909f3"/>
    <xsd:import namespace="ae6f4c56-1b40-49ce-a64e-cede96ac5a4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AutoKeyPoints" minOccurs="0"/>
                <xsd:element ref="ns4:MediaServiceKeyPoint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2ccd07-6dee-4268-8983-d0cc307909f3"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Jakamisen tiedot" ma:description="" ma:internalName="SharedWithDetails" ma:readOnly="true">
      <xsd:simpleType>
        <xsd:restriction base="dms:Note">
          <xsd:maxLength value="255"/>
        </xsd:restriction>
      </xsd:simpleType>
    </xsd:element>
    <xsd:element name="SharingHintHash" ma:index="10" nillable="true" ma:displayName="Jakamisvihjeen hajautus"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e6f4c56-1b40-49ce-a64e-cede96ac5a44"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D2F0D0-8F4F-4C1E-BF9B-EC70314015DD}">
  <ds:schemaRefs>
    <ds:schemaRef ds:uri="842ccd07-6dee-4268-8983-d0cc307909f3"/>
    <ds:schemaRef ds:uri="ae6f4c56-1b40-49ce-a64e-cede96ac5a44"/>
    <ds:schemaRef ds:uri="http://purl.org/dc/terms/"/>
    <ds:schemaRef ds:uri="http://schemas.microsoft.com/office/2006/metadata/properties"/>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1A8B2766-E22E-46A6-A972-01474FC9A5CB}">
  <ds:schemaRefs>
    <ds:schemaRef ds:uri="http://schemas.microsoft.com/sharepoint/v3/contenttype/forms"/>
  </ds:schemaRefs>
</ds:datastoreItem>
</file>

<file path=customXml/itemProps3.xml><?xml version="1.0" encoding="utf-8"?>
<ds:datastoreItem xmlns:ds="http://schemas.openxmlformats.org/officeDocument/2006/customXml" ds:itemID="{A002E6EA-0327-4698-8677-02387E9870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2ccd07-6dee-4268-8983-d0cc307909f3"/>
    <ds:schemaRef ds:uri="ae6f4c56-1b40-49ce-a64e-cede96ac5a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2079</TotalTime>
  <Words>990</Words>
  <Application>Microsoft Office PowerPoint</Application>
  <PresentationFormat>Mukautettu</PresentationFormat>
  <Paragraphs>90</Paragraphs>
  <Slides>11</Slides>
  <Notes>2</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11</vt:i4>
      </vt:variant>
    </vt:vector>
  </HeadingPairs>
  <TitlesOfParts>
    <vt:vector size="16" baseType="lpstr">
      <vt:lpstr>Arial</vt:lpstr>
      <vt:lpstr>Bebas Neue</vt:lpstr>
      <vt:lpstr>Calibri</vt:lpstr>
      <vt:lpstr>Lato</vt:lpstr>
      <vt:lpstr>Office-teema</vt:lpstr>
      <vt:lpstr>9. Mitä tieto on?</vt:lpstr>
      <vt:lpstr>Virittäytyminen aiheeseen</vt:lpstr>
      <vt:lpstr>Tieto – uusi kultakaivos?</vt:lpstr>
      <vt:lpstr>Tieto – uusi kultakaivos?</vt:lpstr>
      <vt:lpstr>Tieto – uusi kultakaivos?</vt:lpstr>
      <vt:lpstr>Tiedon klassinen määritelmä</vt:lpstr>
      <vt:lpstr>Tiedon klassinen määritelmä</vt:lpstr>
      <vt:lpstr>Tiedon klassinen määritelmä</vt:lpstr>
      <vt:lpstr>Tiedon klassinen määritelmä</vt:lpstr>
      <vt:lpstr>Mihin tieto perustuu?</vt:lpstr>
      <vt:lpstr>Tehtävä</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Oppimisen palvelut ppt-pohja 2020</dc:title>
  <dc:creator>Väänänen Anna</dc:creator>
  <cp:keywords>powerpoint; oppimisen palvelut; OOP-powerpointpohja; ppt-pohja</cp:keywords>
  <cp:lastModifiedBy>Roms Jochen</cp:lastModifiedBy>
  <cp:revision>20</cp:revision>
  <cp:lastPrinted>2017-11-30T08:45:33Z</cp:lastPrinted>
  <dcterms:created xsi:type="dcterms:W3CDTF">2020-05-05T09:10:38Z</dcterms:created>
  <dcterms:modified xsi:type="dcterms:W3CDTF">2022-01-13T12:23:12Z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0x0101001D330BE2FF61EB4F9F095CEE9DE28A4F</vt:lpwstr>
  </property>
  <property fmtid="{D5CDD505-2E9C-101B-9397-08002B2CF9AE}" pid="3" name="TaxKeyword">
    <vt:lpwstr>41;#OOP-powerpointpohja|b87018b7-7572-424a-a48e-dd9736b1fc19;#40;#ppt-pohja|329e38b3-6dd1-4fb8-91c8-04b46990d104;#39;#oppimisen palvelut|6398ef2c-ffc1-44a8-be3a-4c24f3a77669;#38;#powerpoint|f75681ab-06c1-44f6-ad94-a10fca7efc72</vt:lpwstr>
  </property>
</Properties>
</file>