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5" r:id="rId4"/>
  </p:sldMasterIdLst>
  <p:notesMasterIdLst>
    <p:notesMasterId r:id="rId13"/>
  </p:notesMasterIdLst>
  <p:handoutMasterIdLst>
    <p:handoutMasterId r:id="rId14"/>
  </p:handoutMasterIdLst>
  <p:sldIdLst>
    <p:sldId id="256" r:id="rId5"/>
    <p:sldId id="258" r:id="rId6"/>
    <p:sldId id="259" r:id="rId7"/>
    <p:sldId id="260" r:id="rId8"/>
    <p:sldId id="261" r:id="rId9"/>
    <p:sldId id="262" r:id="rId10"/>
    <p:sldId id="263" r:id="rId11"/>
    <p:sldId id="264" r:id="rId12"/>
  </p:sldIdLst>
  <p:sldSz cx="24384000" cy="13716000"/>
  <p:notesSz cx="6794500" cy="9931400"/>
  <p:defaultTextStyle>
    <a:defPPr>
      <a:defRPr lang="en-US"/>
    </a:defPPr>
    <a:lvl1pPr marL="0" algn="l" defTabSz="1536192" rtl="0" eaLnBrk="1" latinLnBrk="0" hangingPunct="1">
      <a:defRPr sz="3024" kern="1200">
        <a:solidFill>
          <a:schemeClr val="tx1"/>
        </a:solidFill>
        <a:latin typeface="+mn-lt"/>
        <a:ea typeface="+mn-ea"/>
        <a:cs typeface="+mn-cs"/>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p:defaultTextStyle>
  <p:extLst>
    <p:ext uri="{521415D9-36F7-43E2-AB2F-B90AF26B5E84}">
      <p14:sectionLst xmlns:p14="http://schemas.microsoft.com/office/powerpoint/2010/main">
        <p14:section name="Tyylimalleja" id="{46C4E436-CC06-4795-AE88-7100612AA4A9}">
          <p14:sldIdLst>
            <p14:sldId id="256"/>
            <p14:sldId id="258"/>
            <p14:sldId id="259"/>
            <p14:sldId id="260"/>
            <p14:sldId id="261"/>
            <p14:sldId id="262"/>
            <p14:sldId id="263"/>
            <p14:sldId id="2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äänänen Anna" initials="VA" lastIdx="1" clrIdx="0">
    <p:extLst>
      <p:ext uri="{19B8F6BF-5375-455C-9EA6-DF929625EA0E}">
        <p15:presenceInfo xmlns:p15="http://schemas.microsoft.com/office/powerpoint/2012/main" userId="S::anna.vaananen@otava.fi::afcd5de4-6b81-451f-9507-a3206bba06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400"/>
    <a:srgbClr val="AA5501"/>
    <a:srgbClr val="00A87E"/>
    <a:srgbClr val="0C845B"/>
    <a:srgbClr val="E53663"/>
    <a:srgbClr val="E6009D"/>
    <a:srgbClr val="A45BA2"/>
    <a:srgbClr val="006B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39" autoAdjust="0"/>
    <p:restoredTop sz="75982"/>
  </p:normalViewPr>
  <p:slideViewPr>
    <p:cSldViewPr snapToGrid="0" snapToObjects="1">
      <p:cViewPr varScale="1">
        <p:scale>
          <a:sx n="28" d="100"/>
          <a:sy n="28" d="100"/>
        </p:scale>
        <p:origin x="810" y="78"/>
      </p:cViewPr>
      <p:guideLst/>
    </p:cSldViewPr>
  </p:slideViewPr>
  <p:outlineViewPr>
    <p:cViewPr>
      <p:scale>
        <a:sx n="33" d="100"/>
        <a:sy n="33" d="100"/>
      </p:scale>
      <p:origin x="0" y="-5152"/>
    </p:cViewPr>
  </p:outlineViewPr>
  <p:notesTextViewPr>
    <p:cViewPr>
      <p:scale>
        <a:sx n="3" d="2"/>
        <a:sy n="3" d="2"/>
      </p:scale>
      <p:origin x="0" y="0"/>
    </p:cViewPr>
  </p:notesTextViewPr>
  <p:sorterViewPr>
    <p:cViewPr>
      <p:scale>
        <a:sx n="79" d="100"/>
        <a:sy n="79" d="100"/>
      </p:scale>
      <p:origin x="0" y="0"/>
    </p:cViewPr>
  </p:sorterViewPr>
  <p:notesViewPr>
    <p:cSldViewPr snapToGrid="0" snapToObjects="1">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104DA1BF-19F3-4229-BA59-2E56CAC7CCB7}" type="datetimeFigureOut">
              <a:rPr lang="fi-FI" smtClean="0"/>
              <a:t>17.1.2022</a:t>
            </a:fld>
            <a:endParaRPr lang="fi-FI"/>
          </a:p>
        </p:txBody>
      </p:sp>
      <p:sp>
        <p:nvSpPr>
          <p:cNvPr id="4" name="Alatunnisteen paikkamerkki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r>
              <a:rPr lang="fi-FI"/>
              <a:t>Sarjan nimi alatunnisteeksi</a:t>
            </a:r>
          </a:p>
        </p:txBody>
      </p:sp>
      <p:sp>
        <p:nvSpPr>
          <p:cNvPr id="5" name="Dian numeron paikkamerkki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597425B6-48A3-4867-AB5D-F0B04678E886}" type="slidenum">
              <a:rPr lang="fi-FI" smtClean="0"/>
              <a:t>‹#›</a:t>
            </a:fld>
            <a:endParaRPr lang="fi-FI"/>
          </a:p>
        </p:txBody>
      </p:sp>
    </p:spTree>
    <p:extLst>
      <p:ext uri="{BB962C8B-B14F-4D97-AF65-F5344CB8AC3E}">
        <p14:creationId xmlns:p14="http://schemas.microsoft.com/office/powerpoint/2010/main" val="28148068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2AF3208-E354-404C-9BCE-26DCCC89D6A3}" type="datetimeFigureOut">
              <a:t>17.1.2022</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r>
              <a:rPr lang="en-US"/>
              <a:t>Sarjan nimi alatunnisteeksi</a:t>
            </a:r>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AD2F5846-7FDB-7A41-BFAE-11B7D8CCC68D}" type="slidenum">
              <a:t>‹#›</a:t>
            </a:fld>
            <a:endParaRPr lang="en-US"/>
          </a:p>
        </p:txBody>
      </p:sp>
    </p:spTree>
    <p:extLst>
      <p:ext uri="{BB962C8B-B14F-4D97-AF65-F5344CB8AC3E}">
        <p14:creationId xmlns:p14="http://schemas.microsoft.com/office/powerpoint/2010/main" val="116467836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u="none" strike="noStrike" kern="1200" dirty="0">
                <a:solidFill>
                  <a:schemeClr val="tx1"/>
                </a:solidFill>
                <a:effectLst/>
                <a:latin typeface="+mn-lt"/>
                <a:ea typeface="+mn-ea"/>
                <a:cs typeface="+mn-cs"/>
              </a:rPr>
              <a:t>a) Jokainen gynekologi on lääkäri: a </a:t>
            </a:r>
            <a:r>
              <a:rPr lang="fi-FI" sz="1200" b="0" i="0" u="none" strike="noStrike" kern="1200" dirty="0" err="1">
                <a:solidFill>
                  <a:schemeClr val="tx1"/>
                </a:solidFill>
                <a:effectLst/>
                <a:latin typeface="+mn-lt"/>
                <a:ea typeface="+mn-ea"/>
                <a:cs typeface="+mn-cs"/>
              </a:rPr>
              <a:t>priori</a:t>
            </a:r>
            <a:endParaRPr lang="fi-FI" sz="1200" b="0" i="0" u="none" strike="noStrike" kern="1200" dirty="0">
              <a:solidFill>
                <a:schemeClr val="tx1"/>
              </a:solidFill>
              <a:effectLst/>
              <a:latin typeface="+mn-lt"/>
              <a:ea typeface="+mn-ea"/>
              <a:cs typeface="+mn-cs"/>
            </a:endParaRPr>
          </a:p>
          <a:p>
            <a:pPr rtl="0" fontAlgn="base"/>
            <a:r>
              <a:rPr lang="fi-FI" sz="1200" b="0" i="0" u="none" strike="noStrike" kern="1200" dirty="0">
                <a:solidFill>
                  <a:schemeClr val="tx1"/>
                </a:solidFill>
                <a:effectLst/>
                <a:latin typeface="+mn-lt"/>
                <a:ea typeface="+mn-ea"/>
                <a:cs typeface="+mn-cs"/>
              </a:rPr>
              <a:t>b) Kaikki lukiolaiset ovat fiksuja: a posteriori</a:t>
            </a:r>
          </a:p>
          <a:p>
            <a:pPr rtl="0" fontAlgn="base"/>
            <a:r>
              <a:rPr lang="fi-FI" sz="1200" b="0" i="0" u="none" strike="noStrike" kern="1200" dirty="0">
                <a:solidFill>
                  <a:schemeClr val="tx1"/>
                </a:solidFill>
                <a:effectLst/>
                <a:latin typeface="+mn-lt"/>
                <a:ea typeface="+mn-ea"/>
                <a:cs typeface="+mn-cs"/>
              </a:rPr>
              <a:t>c) Jokainen riittävän kevyellä vauhdilla ilmaan heitetty kappale palaa takaisin maan pinnalle: a posteriori</a:t>
            </a:r>
          </a:p>
          <a:p>
            <a:pPr rtl="0" fontAlgn="base"/>
            <a:r>
              <a:rPr lang="fi-FI" sz="1200" b="0" i="0" u="none" strike="noStrike" kern="1200" dirty="0">
                <a:solidFill>
                  <a:schemeClr val="tx1"/>
                </a:solidFill>
                <a:effectLst/>
                <a:latin typeface="+mn-lt"/>
                <a:ea typeface="+mn-ea"/>
                <a:cs typeface="+mn-cs"/>
              </a:rPr>
              <a:t>d) Sauli Niinistö on Suomen presidentti: a posteriori</a:t>
            </a:r>
          </a:p>
          <a:p>
            <a:r>
              <a:rPr lang="fi-FI" sz="1200" b="0" i="0" u="none" strike="noStrike" kern="1200" dirty="0">
                <a:solidFill>
                  <a:schemeClr val="tx1"/>
                </a:solidFill>
                <a:effectLst/>
                <a:latin typeface="+mn-lt"/>
                <a:ea typeface="+mn-ea"/>
                <a:cs typeface="+mn-cs"/>
              </a:rPr>
              <a:t>e) Kaikki poikamiehet ovat naimattomia: a </a:t>
            </a:r>
            <a:r>
              <a:rPr lang="fi-FI" sz="1200" b="0" i="0" u="none" strike="noStrike" kern="1200" dirty="0" err="1">
                <a:solidFill>
                  <a:schemeClr val="tx1"/>
                </a:solidFill>
                <a:effectLst/>
                <a:latin typeface="+mn-lt"/>
                <a:ea typeface="+mn-ea"/>
                <a:cs typeface="+mn-cs"/>
              </a:rPr>
              <a:t>priori</a:t>
            </a:r>
            <a:endParaRPr lang="fi-FI" dirty="0"/>
          </a:p>
        </p:txBody>
      </p:sp>
      <p:sp>
        <p:nvSpPr>
          <p:cNvPr id="4" name="Alatunnisteen paikkamerkki 3"/>
          <p:cNvSpPr>
            <a:spLocks noGrp="1"/>
          </p:cNvSpPr>
          <p:nvPr>
            <p:ph type="ftr" sz="quarter" idx="4"/>
          </p:nvPr>
        </p:nvSpPr>
        <p:spPr/>
        <p:txBody>
          <a:bodyPr/>
          <a:lstStyle/>
          <a:p>
            <a:r>
              <a:rPr lang="en-US"/>
              <a:t>Sarjan nimi alatunnisteeksi</a:t>
            </a:r>
          </a:p>
        </p:txBody>
      </p:sp>
      <p:sp>
        <p:nvSpPr>
          <p:cNvPr id="5" name="Dian numeron paikkamerkki 4"/>
          <p:cNvSpPr>
            <a:spLocks noGrp="1"/>
          </p:cNvSpPr>
          <p:nvPr>
            <p:ph type="sldNum" sz="quarter" idx="5"/>
          </p:nvPr>
        </p:nvSpPr>
        <p:spPr/>
        <p:txBody>
          <a:bodyPr/>
          <a:lstStyle/>
          <a:p>
            <a:fld id="{AD2F5846-7FDB-7A41-BFAE-11B7D8CCC68D}" type="slidenum">
              <a:rPr lang="fi-FI" smtClean="0"/>
              <a:t>8</a:t>
            </a:fld>
            <a:endParaRPr lang="fi-FI"/>
          </a:p>
        </p:txBody>
      </p:sp>
    </p:spTree>
    <p:extLst>
      <p:ext uri="{BB962C8B-B14F-4D97-AF65-F5344CB8AC3E}">
        <p14:creationId xmlns:p14="http://schemas.microsoft.com/office/powerpoint/2010/main" val="3485281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Mukautettu asettelu">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676400" y="5766899"/>
            <a:ext cx="21031200" cy="2651126"/>
          </a:xfrm>
        </p:spPr>
        <p:txBody>
          <a:bodyPr>
            <a:normAutofit/>
          </a:bodyPr>
          <a:lstStyle>
            <a:lvl1pPr>
              <a:defRPr sz="9600" b="1">
                <a:solidFill>
                  <a:schemeClr val="bg1"/>
                </a:solidFill>
              </a:defRPr>
            </a:lvl1pPr>
          </a:lstStyle>
          <a:p>
            <a:r>
              <a:rPr lang="fi-FI" dirty="0"/>
              <a:t>&lt; Luvun numero ja nimi &gt;</a:t>
            </a:r>
          </a:p>
        </p:txBody>
      </p:sp>
      <p:sp>
        <p:nvSpPr>
          <p:cNvPr id="10" name="Tekstin paikkamerkki 13">
            <a:extLst>
              <a:ext uri="{FF2B5EF4-FFF2-40B4-BE49-F238E27FC236}">
                <a16:creationId xmlns:a16="http://schemas.microsoft.com/office/drawing/2014/main" id="{B2306A64-4093-8E4F-B458-9B414E6F961C}"/>
              </a:ext>
            </a:extLst>
          </p:cNvPr>
          <p:cNvSpPr>
            <a:spLocks noGrp="1"/>
          </p:cNvSpPr>
          <p:nvPr>
            <p:ph type="body" sz="quarter" idx="20" hasCustomPrompt="1"/>
          </p:nvPr>
        </p:nvSpPr>
        <p:spPr>
          <a:xfrm>
            <a:off x="1676400" y="1771745"/>
            <a:ext cx="21031200" cy="1084901"/>
          </a:xfrm>
        </p:spPr>
        <p:txBody>
          <a:bodyPr anchor="ctr">
            <a:normAutofit/>
          </a:bodyPr>
          <a:lstStyle>
            <a:lvl1pPr algn="ctr">
              <a:defRPr sz="6600" b="1">
                <a:solidFill>
                  <a:schemeClr val="bg1"/>
                </a:solidFill>
              </a:defRPr>
            </a:lvl1pPr>
            <a:lvl3pPr marL="1828800" indent="0">
              <a:buNone/>
              <a:defRPr/>
            </a:lvl3pPr>
          </a:lstStyle>
          <a:p>
            <a:pPr lvl="0"/>
            <a:r>
              <a:rPr lang="fi-FI" dirty="0"/>
              <a:t> &lt; Sarjan nimi &gt;</a:t>
            </a:r>
          </a:p>
        </p:txBody>
      </p:sp>
      <p:sp>
        <p:nvSpPr>
          <p:cNvPr id="13" name="Tekstin paikkamerkki 13">
            <a:extLst>
              <a:ext uri="{FF2B5EF4-FFF2-40B4-BE49-F238E27FC236}">
                <a16:creationId xmlns:a16="http://schemas.microsoft.com/office/drawing/2014/main" id="{C91695A4-5868-DA40-A773-70E350E5E2CB}"/>
              </a:ext>
            </a:extLst>
          </p:cNvPr>
          <p:cNvSpPr>
            <a:spLocks noGrp="1"/>
          </p:cNvSpPr>
          <p:nvPr>
            <p:ph type="body" sz="quarter" idx="21" hasCustomPrompt="1"/>
          </p:nvPr>
        </p:nvSpPr>
        <p:spPr>
          <a:xfrm>
            <a:off x="1676400" y="2856646"/>
            <a:ext cx="21031200" cy="1084901"/>
          </a:xfrm>
        </p:spPr>
        <p:txBody>
          <a:bodyPr anchor="ctr">
            <a:normAutofit/>
          </a:bodyPr>
          <a:lstStyle>
            <a:lvl1pPr algn="ctr">
              <a:defRPr sz="4800">
                <a:solidFill>
                  <a:schemeClr val="bg1"/>
                </a:solidFill>
              </a:defRPr>
            </a:lvl1pPr>
            <a:lvl3pPr marL="1828800" indent="0">
              <a:buNone/>
              <a:defRPr/>
            </a:lvl3pPr>
          </a:lstStyle>
          <a:p>
            <a:pPr lvl="0"/>
            <a:r>
              <a:rPr lang="fi-FI" dirty="0"/>
              <a:t>&lt; Kurssin numero&gt;</a:t>
            </a:r>
          </a:p>
        </p:txBody>
      </p:sp>
      <p:pic>
        <p:nvPicPr>
          <p:cNvPr id="14" name="Kuva 13">
            <a:extLst>
              <a:ext uri="{FF2B5EF4-FFF2-40B4-BE49-F238E27FC236}">
                <a16:creationId xmlns:a16="http://schemas.microsoft.com/office/drawing/2014/main" id="{D17B3A4E-31B1-F24F-9FEC-092DB1BD864C}"/>
              </a:ext>
            </a:extLst>
          </p:cNvPr>
          <p:cNvPicPr>
            <a:picLocks noChangeAspect="1"/>
          </p:cNvPicPr>
          <p:nvPr userDrawn="1"/>
        </p:nvPicPr>
        <p:blipFill>
          <a:blip r:embed="rId2"/>
          <a:stretch>
            <a:fillRect/>
          </a:stretch>
        </p:blipFill>
        <p:spPr>
          <a:xfrm>
            <a:off x="1204454" y="11772077"/>
            <a:ext cx="1804218" cy="993290"/>
          </a:xfrm>
          <a:prstGeom prst="rect">
            <a:avLst/>
          </a:prstGeom>
        </p:spPr>
      </p:pic>
    </p:spTree>
    <p:extLst>
      <p:ext uri="{BB962C8B-B14F-4D97-AF65-F5344CB8AC3E}">
        <p14:creationId xmlns:p14="http://schemas.microsoft.com/office/powerpoint/2010/main" val="21536272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8800"/>
            </a:lvl1pPr>
          </a:lstStyle>
          <a:p>
            <a:r>
              <a:rPr lang="fi-FI" dirty="0"/>
              <a:t>Otsikko</a:t>
            </a:r>
          </a:p>
        </p:txBody>
      </p:sp>
      <p:sp>
        <p:nvSpPr>
          <p:cNvPr id="4" name="Sisällön paikkamerkki 3"/>
          <p:cNvSpPr>
            <a:spLocks noGrp="1"/>
          </p:cNvSpPr>
          <p:nvPr>
            <p:ph sz="quarter" idx="12" hasCustomPrompt="1"/>
          </p:nvPr>
        </p:nvSpPr>
        <p:spPr>
          <a:xfrm>
            <a:off x="1676400" y="3730513"/>
            <a:ext cx="21031200" cy="8145947"/>
          </a:xfrm>
        </p:spPr>
        <p:txBody>
          <a:bodyPr>
            <a:normAutofit/>
          </a:bodyPr>
          <a:lstStyle>
            <a:lvl1pPr>
              <a:defRPr sz="6000"/>
            </a:lvl1pPr>
            <a:lvl2pPr>
              <a:defRPr sz="5400"/>
            </a:lvl2pPr>
            <a:lvl3pPr>
              <a:defRPr sz="4800"/>
            </a:lvl3pPr>
          </a:lstStyle>
          <a:p>
            <a:pPr lvl="0"/>
            <a:r>
              <a:rPr lang="fi-FI" dirty="0"/>
              <a:t>Muokkaa tekstin perustyylejä napsauttamalla</a:t>
            </a:r>
          </a:p>
          <a:p>
            <a:pPr lvl="1"/>
            <a:r>
              <a:rPr lang="fi-FI" dirty="0"/>
              <a:t>toinen taso</a:t>
            </a:r>
          </a:p>
          <a:p>
            <a:pPr lvl="2"/>
            <a:r>
              <a:rPr lang="fi-FI" dirty="0"/>
              <a:t>kolmas taso</a:t>
            </a:r>
          </a:p>
        </p:txBody>
      </p:sp>
      <p:sp>
        <p:nvSpPr>
          <p:cNvPr id="6" name="Dian numeron paikkamerkki 4">
            <a:extLst>
              <a:ext uri="{FF2B5EF4-FFF2-40B4-BE49-F238E27FC236}">
                <a16:creationId xmlns:a16="http://schemas.microsoft.com/office/drawing/2014/main" id="{BCB98871-21E3-CD43-8CA7-31BAC4AEA04C}"/>
              </a:ext>
            </a:extLst>
          </p:cNvPr>
          <p:cNvSpPr>
            <a:spLocks noGrp="1"/>
          </p:cNvSpPr>
          <p:nvPr>
            <p:ph type="sldNum" sz="quarter" idx="4"/>
          </p:nvPr>
        </p:nvSpPr>
        <p:spPr>
          <a:xfrm>
            <a:off x="17221200"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5" name="Alatunnisteen paikkamerkki 4">
            <a:extLst>
              <a:ext uri="{FF2B5EF4-FFF2-40B4-BE49-F238E27FC236}">
                <a16:creationId xmlns:a16="http://schemas.microsoft.com/office/drawing/2014/main" id="{ABBE2822-B248-004E-9F91-722369B3FA3D}"/>
              </a:ext>
            </a:extLst>
          </p:cNvPr>
          <p:cNvSpPr>
            <a:spLocks noGrp="1"/>
          </p:cNvSpPr>
          <p:nvPr>
            <p:ph type="ftr" sz="quarter" idx="13"/>
          </p:nvPr>
        </p:nvSpPr>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26710651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Image Half Full">
    <p:spTree>
      <p:nvGrpSpPr>
        <p:cNvPr id="1" name=""/>
        <p:cNvGrpSpPr/>
        <p:nvPr/>
      </p:nvGrpSpPr>
      <p:grpSpPr>
        <a:xfrm>
          <a:off x="0" y="0"/>
          <a:ext cx="0" cy="0"/>
          <a:chOff x="0" y="0"/>
          <a:chExt cx="0" cy="0"/>
        </a:xfrm>
      </p:grpSpPr>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1621943" y="3160738"/>
            <a:ext cx="10942861" cy="8399891"/>
          </a:xfrm>
        </p:spPr>
        <p:txBody>
          <a:bodyPr/>
          <a:lstStyle>
            <a:lvl1pPr>
              <a:defRPr/>
            </a:lvl1pPr>
            <a:lvl3pPr marL="1828800" indent="0">
              <a:buNone/>
              <a:defRPr/>
            </a:lvl3pPr>
          </a:lstStyle>
          <a:p>
            <a:pPr lvl="0"/>
            <a:r>
              <a:rPr lang="fi-FI" dirty="0"/>
              <a:t>Teksti </a:t>
            </a:r>
          </a:p>
        </p:txBody>
      </p:sp>
      <p:sp>
        <p:nvSpPr>
          <p:cNvPr id="7" name="Kuvan paikkamerkki 4">
            <a:extLst>
              <a:ext uri="{FF2B5EF4-FFF2-40B4-BE49-F238E27FC236}">
                <a16:creationId xmlns:a16="http://schemas.microsoft.com/office/drawing/2014/main" id="{0BB99D6C-DC5C-4D4C-895B-60902C71BEF4}"/>
              </a:ext>
            </a:extLst>
          </p:cNvPr>
          <p:cNvSpPr>
            <a:spLocks noGrp="1"/>
          </p:cNvSpPr>
          <p:nvPr>
            <p:ph type="pic" sz="quarter" idx="23"/>
          </p:nvPr>
        </p:nvSpPr>
        <p:spPr>
          <a:xfrm>
            <a:off x="13460186" y="0"/>
            <a:ext cx="10923814" cy="13716000"/>
          </a:xfrm>
        </p:spPr>
        <p:txBody>
          <a:bodyPr/>
          <a:lstStyle/>
          <a:p>
            <a:r>
              <a:rPr lang="fi-FI" dirty="0"/>
              <a:t>Lisää kuva napsauttamalla kuvaketta</a:t>
            </a:r>
          </a:p>
        </p:txBody>
      </p:sp>
      <p:sp>
        <p:nvSpPr>
          <p:cNvPr id="9" name="Dian numeron paikkamerkki 4">
            <a:extLst>
              <a:ext uri="{FF2B5EF4-FFF2-40B4-BE49-F238E27FC236}">
                <a16:creationId xmlns:a16="http://schemas.microsoft.com/office/drawing/2014/main" id="{BDA40A65-249D-1F44-829E-75B4708C71CC}"/>
              </a:ext>
            </a:extLst>
          </p:cNvPr>
          <p:cNvSpPr>
            <a:spLocks noGrp="1"/>
          </p:cNvSpPr>
          <p:nvPr>
            <p:ph type="sldNum" sz="quarter" idx="4"/>
          </p:nvPr>
        </p:nvSpPr>
        <p:spPr>
          <a:xfrm>
            <a:off x="17624213" y="12330967"/>
            <a:ext cx="5486400" cy="730250"/>
          </a:xfrm>
          <a:prstGeom prst="rect">
            <a:avLst/>
          </a:prstGeom>
        </p:spPr>
        <p:txBody>
          <a:bodyPr vert="horz" lIns="91440" tIns="45720" rIns="91440" bIns="45720" rtlCol="0" anchor="b"/>
          <a:lstStyle>
            <a:lvl1pPr algn="r">
              <a:defRPr sz="2400">
                <a:solidFill>
                  <a:schemeClr val="tx1">
                    <a:lumMod val="50000"/>
                    <a:lumOff val="50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A3EE93C-27B1-4E41-A85F-00FD89F968E1}"/>
              </a:ext>
            </a:extLst>
          </p:cNvPr>
          <p:cNvSpPr>
            <a:spLocks noGrp="1"/>
          </p:cNvSpPr>
          <p:nvPr>
            <p:ph type="ftr" sz="quarter" idx="24"/>
          </p:nvPr>
        </p:nvSpPr>
        <p:spPr/>
        <p:txBody>
          <a:bodyPr/>
          <a:lstStyle/>
          <a:p>
            <a:r>
              <a:rPr lang="fi-FI"/>
              <a:t>Idea 11. Filosofia on ajattelun taitoa</a:t>
            </a:r>
            <a:endParaRPr lang="fi-FI" dirty="0"/>
          </a:p>
        </p:txBody>
      </p:sp>
      <p:sp>
        <p:nvSpPr>
          <p:cNvPr id="3" name="Otsikko 2">
            <a:extLst>
              <a:ext uri="{FF2B5EF4-FFF2-40B4-BE49-F238E27FC236}">
                <a16:creationId xmlns:a16="http://schemas.microsoft.com/office/drawing/2014/main" id="{5AB51109-D884-F844-9A74-F9C38D07745B}"/>
              </a:ext>
            </a:extLst>
          </p:cNvPr>
          <p:cNvSpPr>
            <a:spLocks noGrp="1"/>
          </p:cNvSpPr>
          <p:nvPr>
            <p:ph type="title" hasCustomPrompt="1"/>
          </p:nvPr>
        </p:nvSpPr>
        <p:spPr>
          <a:xfrm>
            <a:off x="1621944" y="730251"/>
            <a:ext cx="10997318" cy="2130180"/>
          </a:xfrm>
        </p:spPr>
        <p:txBody>
          <a:bodyPr/>
          <a:lstStyle/>
          <a:p>
            <a:r>
              <a:rPr lang="fi-FI" dirty="0"/>
              <a:t>Otsikko</a:t>
            </a:r>
          </a:p>
        </p:txBody>
      </p:sp>
    </p:spTree>
    <p:extLst>
      <p:ext uri="{BB962C8B-B14F-4D97-AF65-F5344CB8AC3E}">
        <p14:creationId xmlns:p14="http://schemas.microsoft.com/office/powerpoint/2010/main" val="13122282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649187" y="730250"/>
            <a:ext cx="21463874" cy="1621063"/>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8" name="Picture Placeholder 16"/>
          <p:cNvSpPr>
            <a:spLocks noGrp="1"/>
          </p:cNvSpPr>
          <p:nvPr userDrawn="1"/>
        </p:nvSpPr>
        <p:spPr>
          <a:xfrm>
            <a:off x="8404703" y="4080086"/>
            <a:ext cx="3941487" cy="6966000"/>
          </a:xfrm>
          <a:prstGeom prst="rect">
            <a:avLst/>
          </a:prstGeom>
        </p:spPr>
        <p:txBody>
          <a:bodyPr vert="horz" lIns="91440" tIns="45720" rIns="91440" bIns="45720" rtlCol="0">
            <a:normAutofit/>
          </a:bodyPr>
          <a:lstStyle/>
          <a:p>
            <a:endParaRPr lang="fi-FI"/>
          </a:p>
        </p:txBody>
      </p:sp>
      <p:sp>
        <p:nvSpPr>
          <p:cNvPr id="16" name="Sisällön paikkamerkki 3">
            <a:extLst>
              <a:ext uri="{FF2B5EF4-FFF2-40B4-BE49-F238E27FC236}">
                <a16:creationId xmlns:a16="http://schemas.microsoft.com/office/drawing/2014/main" id="{DFC04D7D-D96C-D240-BE90-01644E4623D0}"/>
              </a:ext>
            </a:extLst>
          </p:cNvPr>
          <p:cNvSpPr>
            <a:spLocks noGrp="1"/>
          </p:cNvSpPr>
          <p:nvPr>
            <p:ph sz="quarter" idx="12" hasCustomPrompt="1"/>
          </p:nvPr>
        </p:nvSpPr>
        <p:spPr>
          <a:xfrm>
            <a:off x="1676400" y="3061052"/>
            <a:ext cx="10069463" cy="8337296"/>
          </a:xfrm>
        </p:spPr>
        <p:txBody>
          <a:bodyPr>
            <a:normAutofit/>
          </a:bodyPr>
          <a:lstStyle>
            <a:lvl1pPr>
              <a:defRPr sz="6000"/>
            </a:lvl1pPr>
            <a:lvl2pPr>
              <a:defRPr sz="5400"/>
            </a:lvl2pPr>
            <a:lvl3pPr>
              <a:defRPr sz="4800"/>
            </a:lvl3pPr>
          </a:lstStyle>
          <a:p>
            <a:pPr lvl="0"/>
            <a:r>
              <a:rPr lang="fi-FI" dirty="0"/>
              <a:t>Muokkaa tekstin perustyylejä napsauttamalla</a:t>
            </a:r>
          </a:p>
          <a:p>
            <a:pPr lvl="1"/>
            <a:r>
              <a:rPr lang="fi-FI" dirty="0"/>
              <a:t>toinen taso</a:t>
            </a:r>
          </a:p>
          <a:p>
            <a:pPr lvl="2"/>
            <a:r>
              <a:rPr lang="fi-FI" dirty="0"/>
              <a:t>kolmas taso</a:t>
            </a:r>
          </a:p>
        </p:txBody>
      </p:sp>
      <p:sp>
        <p:nvSpPr>
          <p:cNvPr id="17" name="Sisällön paikkamerkki 3">
            <a:extLst>
              <a:ext uri="{FF2B5EF4-FFF2-40B4-BE49-F238E27FC236}">
                <a16:creationId xmlns:a16="http://schemas.microsoft.com/office/drawing/2014/main" id="{645A4E07-63E2-C64A-8296-6C6ADD5636C0}"/>
              </a:ext>
            </a:extLst>
          </p:cNvPr>
          <p:cNvSpPr>
            <a:spLocks noGrp="1"/>
          </p:cNvSpPr>
          <p:nvPr>
            <p:ph sz="quarter" idx="13" hasCustomPrompt="1"/>
          </p:nvPr>
        </p:nvSpPr>
        <p:spPr>
          <a:xfrm>
            <a:off x="13041150" y="3061052"/>
            <a:ext cx="10069463" cy="8337296"/>
          </a:xfrm>
        </p:spPr>
        <p:txBody>
          <a:bodyPr>
            <a:normAutofit/>
          </a:bodyPr>
          <a:lstStyle>
            <a:lvl1pPr>
              <a:defRPr sz="6000"/>
            </a:lvl1pPr>
            <a:lvl2pPr>
              <a:defRPr sz="5400"/>
            </a:lvl2pPr>
            <a:lvl3pPr>
              <a:defRPr sz="4800"/>
            </a:lvl3pPr>
          </a:lstStyle>
          <a:p>
            <a:pPr lvl="0"/>
            <a:r>
              <a:rPr lang="fi-FI" dirty="0"/>
              <a:t>Muokkaa tekstin perustyylejä napsauttamalla</a:t>
            </a:r>
          </a:p>
          <a:p>
            <a:pPr lvl="1"/>
            <a:r>
              <a:rPr lang="fi-FI" dirty="0"/>
              <a:t>toinen taso</a:t>
            </a:r>
          </a:p>
          <a:p>
            <a:pPr lvl="2"/>
            <a:r>
              <a:rPr lang="fi-FI" dirty="0"/>
              <a:t>kolmas taso</a:t>
            </a:r>
          </a:p>
        </p:txBody>
      </p:sp>
      <p:sp>
        <p:nvSpPr>
          <p:cNvPr id="10" name="Dian numeron paikkamerkki 4">
            <a:extLst>
              <a:ext uri="{FF2B5EF4-FFF2-40B4-BE49-F238E27FC236}">
                <a16:creationId xmlns:a16="http://schemas.microsoft.com/office/drawing/2014/main" id="{5FB8CE6B-5C63-E948-8E0A-20890526A4F6}"/>
              </a:ext>
            </a:extLst>
          </p:cNvPr>
          <p:cNvSpPr>
            <a:spLocks noGrp="1"/>
          </p:cNvSpPr>
          <p:nvPr>
            <p:ph type="sldNum" sz="quarter" idx="4"/>
          </p:nvPr>
        </p:nvSpPr>
        <p:spPr>
          <a:xfrm>
            <a:off x="17624213"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8087AA77-02E6-AA4E-8700-B19D1A8E8539}"/>
              </a:ext>
            </a:extLst>
          </p:cNvPr>
          <p:cNvSpPr>
            <a:spLocks noGrp="1"/>
          </p:cNvSpPr>
          <p:nvPr>
            <p:ph type="ftr" sz="quarter" idx="14"/>
          </p:nvPr>
        </p:nvSpPr>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14296794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Image Half Full">
    <p:spTree>
      <p:nvGrpSpPr>
        <p:cNvPr id="1" name=""/>
        <p:cNvGrpSpPr/>
        <p:nvPr/>
      </p:nvGrpSpPr>
      <p:grpSpPr>
        <a:xfrm>
          <a:off x="0" y="0"/>
          <a:ext cx="0" cy="0"/>
          <a:chOff x="0" y="0"/>
          <a:chExt cx="0" cy="0"/>
        </a:xfrm>
      </p:grpSpPr>
      <p:sp>
        <p:nvSpPr>
          <p:cNvPr id="5" name="Kuvan paikkamerkki 4"/>
          <p:cNvSpPr>
            <a:spLocks noGrp="1"/>
          </p:cNvSpPr>
          <p:nvPr>
            <p:ph type="pic" sz="quarter" idx="21"/>
          </p:nvPr>
        </p:nvSpPr>
        <p:spPr>
          <a:xfrm>
            <a:off x="1" y="0"/>
            <a:ext cx="10923814" cy="13716000"/>
          </a:xfrm>
        </p:spPr>
        <p:txBody>
          <a:bodyPr/>
          <a:lstStyle/>
          <a:p>
            <a:r>
              <a:rPr lang="fi-FI"/>
              <a:t>Lisää kuva napsauttamalla kuvaketta</a:t>
            </a:r>
          </a:p>
        </p:txBody>
      </p:sp>
      <p:sp>
        <p:nvSpPr>
          <p:cNvPr id="4" name="Title 1"/>
          <p:cNvSpPr>
            <a:spLocks noGrp="1"/>
          </p:cNvSpPr>
          <p:nvPr>
            <p:ph type="title" hasCustomPrompt="1"/>
          </p:nvPr>
        </p:nvSpPr>
        <p:spPr>
          <a:xfrm>
            <a:off x="11381014" y="730250"/>
            <a:ext cx="11732046" cy="2183118"/>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11381015" y="3536295"/>
            <a:ext cx="11732048" cy="8691005"/>
          </a:xfrm>
        </p:spPr>
        <p:txBody>
          <a:bodyPr/>
          <a:lstStyle>
            <a:lvl1pPr>
              <a:defRPr/>
            </a:lvl1pPr>
            <a:lvl3pPr marL="1828800" indent="0">
              <a:buNone/>
              <a:defRPr/>
            </a:lvl3pPr>
          </a:lstStyle>
          <a:p>
            <a:pPr lvl="0"/>
            <a:r>
              <a:rPr lang="fi-FI" dirty="0"/>
              <a:t>Teksti</a:t>
            </a:r>
          </a:p>
        </p:txBody>
      </p:sp>
      <p:sp>
        <p:nvSpPr>
          <p:cNvPr id="8" name="Dian numeron paikkamerkki 4">
            <a:extLst>
              <a:ext uri="{FF2B5EF4-FFF2-40B4-BE49-F238E27FC236}">
                <a16:creationId xmlns:a16="http://schemas.microsoft.com/office/drawing/2014/main" id="{737FF8E8-1F8E-414D-8661-38E8062F5BF7}"/>
              </a:ext>
            </a:extLst>
          </p:cNvPr>
          <p:cNvSpPr>
            <a:spLocks noGrp="1"/>
          </p:cNvSpPr>
          <p:nvPr>
            <p:ph type="sldNum" sz="quarter" idx="4"/>
          </p:nvPr>
        </p:nvSpPr>
        <p:spPr>
          <a:xfrm>
            <a:off x="17624213" y="12321661"/>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9CEDC127-060F-2C4A-BBEA-0BB107853560}"/>
              </a:ext>
            </a:extLst>
          </p:cNvPr>
          <p:cNvSpPr>
            <a:spLocks noGrp="1"/>
          </p:cNvSpPr>
          <p:nvPr>
            <p:ph type="ftr" sz="quarter" idx="22"/>
          </p:nvPr>
        </p:nvSpPr>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39933817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803274" y="7881471"/>
            <a:ext cx="6867074" cy="3562886"/>
          </a:xfrm>
        </p:spPr>
        <p:txBody>
          <a:bodyPr>
            <a:normAutofit/>
          </a:bodyPr>
          <a:lstStyle>
            <a:lvl1pPr>
              <a:defRPr sz="4400"/>
            </a:lvl1pPr>
            <a:lvl3pPr marL="1828800" indent="0">
              <a:buNone/>
              <a:defRPr/>
            </a:lvl3pPr>
          </a:lstStyle>
          <a:p>
            <a:pPr lvl="0"/>
            <a:r>
              <a:rPr lang="fi-FI" dirty="0"/>
              <a:t>Teksti</a:t>
            </a:r>
          </a:p>
        </p:txBody>
      </p:sp>
      <p:sp>
        <p:nvSpPr>
          <p:cNvPr id="5" name="Kuvan paikkamerkki 4"/>
          <p:cNvSpPr>
            <a:spLocks noGrp="1"/>
          </p:cNvSpPr>
          <p:nvPr>
            <p:ph type="pic" sz="quarter" idx="21"/>
          </p:nvPr>
        </p:nvSpPr>
        <p:spPr>
          <a:xfrm>
            <a:off x="803726" y="2680426"/>
            <a:ext cx="6867074" cy="4749872"/>
          </a:xfrm>
        </p:spPr>
        <p:txBody>
          <a:bodyPr/>
          <a:lstStyle/>
          <a:p>
            <a:r>
              <a:rPr lang="fi-FI"/>
              <a:t>Lisää kuva napsauttamalla kuvaketta</a:t>
            </a:r>
            <a:endParaRPr lang="fi-FI" dirty="0"/>
          </a:p>
        </p:txBody>
      </p:sp>
      <p:sp>
        <p:nvSpPr>
          <p:cNvPr id="8" name="Tekstin paikkamerkki 13"/>
          <p:cNvSpPr>
            <a:spLocks noGrp="1"/>
          </p:cNvSpPr>
          <p:nvPr>
            <p:ph type="body" sz="quarter" idx="22" hasCustomPrompt="1"/>
          </p:nvPr>
        </p:nvSpPr>
        <p:spPr>
          <a:xfrm>
            <a:off x="8778874" y="7906871"/>
            <a:ext cx="6867074" cy="3562886"/>
          </a:xfrm>
        </p:spPr>
        <p:txBody>
          <a:bodyPr/>
          <a:lstStyle>
            <a:lvl1pPr>
              <a:defRPr sz="4400"/>
            </a:lvl1pPr>
            <a:lvl3pPr marL="1828800" indent="0">
              <a:buNone/>
              <a:defRPr/>
            </a:lvl3pPr>
          </a:lstStyle>
          <a:p>
            <a:pPr lvl="0"/>
            <a:r>
              <a:rPr lang="fi-FI" dirty="0"/>
              <a:t>Teksti</a:t>
            </a:r>
          </a:p>
        </p:txBody>
      </p:sp>
      <p:sp>
        <p:nvSpPr>
          <p:cNvPr id="9" name="Kuvan paikkamerkki 4"/>
          <p:cNvSpPr>
            <a:spLocks noGrp="1"/>
          </p:cNvSpPr>
          <p:nvPr>
            <p:ph type="pic" sz="quarter" idx="23"/>
          </p:nvPr>
        </p:nvSpPr>
        <p:spPr>
          <a:xfrm>
            <a:off x="8779326" y="2705826"/>
            <a:ext cx="6867074" cy="4749872"/>
          </a:xfrm>
        </p:spPr>
        <p:txBody>
          <a:bodyPr/>
          <a:lstStyle/>
          <a:p>
            <a:r>
              <a:rPr lang="fi-FI"/>
              <a:t>Lisää kuva napsauttamalla kuvaketta</a:t>
            </a:r>
            <a:endParaRPr lang="fi-FI" dirty="0"/>
          </a:p>
        </p:txBody>
      </p:sp>
      <p:sp>
        <p:nvSpPr>
          <p:cNvPr id="10" name="Tekstin paikkamerkki 13"/>
          <p:cNvSpPr>
            <a:spLocks noGrp="1"/>
          </p:cNvSpPr>
          <p:nvPr>
            <p:ph type="body" sz="quarter" idx="24" hasCustomPrompt="1"/>
          </p:nvPr>
        </p:nvSpPr>
        <p:spPr>
          <a:xfrm>
            <a:off x="16754474" y="7906871"/>
            <a:ext cx="6867074" cy="3562886"/>
          </a:xfrm>
        </p:spPr>
        <p:txBody>
          <a:bodyPr>
            <a:normAutofit/>
          </a:bodyPr>
          <a:lstStyle>
            <a:lvl1pPr>
              <a:defRPr sz="4400"/>
            </a:lvl1pPr>
            <a:lvl3pPr marL="1828800" indent="0">
              <a:buNone/>
              <a:defRPr/>
            </a:lvl3pPr>
          </a:lstStyle>
          <a:p>
            <a:pPr lvl="0"/>
            <a:r>
              <a:rPr lang="fi-FI" dirty="0"/>
              <a:t>Teksti</a:t>
            </a:r>
          </a:p>
        </p:txBody>
      </p:sp>
      <p:sp>
        <p:nvSpPr>
          <p:cNvPr id="12" name="Kuvan paikkamerkki 4"/>
          <p:cNvSpPr>
            <a:spLocks noGrp="1"/>
          </p:cNvSpPr>
          <p:nvPr>
            <p:ph type="pic" sz="quarter" idx="25"/>
          </p:nvPr>
        </p:nvSpPr>
        <p:spPr>
          <a:xfrm>
            <a:off x="16754926" y="2705826"/>
            <a:ext cx="6867074" cy="4749872"/>
          </a:xfrm>
        </p:spPr>
        <p:txBody>
          <a:bodyPr/>
          <a:lstStyle/>
          <a:p>
            <a:r>
              <a:rPr lang="fi-FI"/>
              <a:t>Lisää kuva napsauttamalla kuvaketta</a:t>
            </a:r>
            <a:endParaRPr lang="fi-FI" dirty="0"/>
          </a:p>
        </p:txBody>
      </p:sp>
      <p:sp>
        <p:nvSpPr>
          <p:cNvPr id="15" name="Dian numeron paikkamerkki 4">
            <a:extLst>
              <a:ext uri="{FF2B5EF4-FFF2-40B4-BE49-F238E27FC236}">
                <a16:creationId xmlns:a16="http://schemas.microsoft.com/office/drawing/2014/main" id="{39CDC8C4-4389-254F-AF34-1E5FFA91298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643478E-8B21-6A4D-80E5-027AC478B41E}"/>
              </a:ext>
            </a:extLst>
          </p:cNvPr>
          <p:cNvSpPr>
            <a:spLocks noGrp="1"/>
          </p:cNvSpPr>
          <p:nvPr>
            <p:ph type="ftr" sz="quarter" idx="26"/>
          </p:nvPr>
        </p:nvSpPr>
        <p:spPr>
          <a:xfrm>
            <a:off x="832756" y="12293264"/>
            <a:ext cx="8229600" cy="730250"/>
          </a:xfrm>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113101239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826867" y="7677767"/>
            <a:ext cx="5231176" cy="3766590"/>
          </a:xfrm>
        </p:spPr>
        <p:txBody>
          <a:bodyPr>
            <a:normAutofit/>
          </a:bodyPr>
          <a:lstStyle>
            <a:lvl1pPr>
              <a:defRPr sz="4400"/>
            </a:lvl1pPr>
            <a:lvl3pPr marL="1828800" indent="0">
              <a:buNone/>
              <a:defRPr/>
            </a:lvl3pPr>
          </a:lstStyle>
          <a:p>
            <a:pPr lvl="0"/>
            <a:r>
              <a:rPr lang="fi-FI" dirty="0"/>
              <a:t>Teksti</a:t>
            </a:r>
          </a:p>
        </p:txBody>
      </p:sp>
      <p:sp>
        <p:nvSpPr>
          <p:cNvPr id="5" name="Kuvan paikkamerkki 4"/>
          <p:cNvSpPr>
            <a:spLocks noGrp="1"/>
          </p:cNvSpPr>
          <p:nvPr>
            <p:ph type="pic" sz="quarter" idx="21"/>
          </p:nvPr>
        </p:nvSpPr>
        <p:spPr>
          <a:xfrm>
            <a:off x="827319" y="2680426"/>
            <a:ext cx="5231176" cy="4749872"/>
          </a:xfrm>
        </p:spPr>
        <p:txBody>
          <a:bodyPr/>
          <a:lstStyle/>
          <a:p>
            <a:r>
              <a:rPr lang="fi-FI"/>
              <a:t>Lisää kuva napsauttamalla kuvaketta</a:t>
            </a:r>
            <a:endParaRPr lang="fi-FI" dirty="0"/>
          </a:p>
        </p:txBody>
      </p:sp>
      <p:sp>
        <p:nvSpPr>
          <p:cNvPr id="8" name="Tekstin paikkamerkki 13"/>
          <p:cNvSpPr>
            <a:spLocks noGrp="1"/>
          </p:cNvSpPr>
          <p:nvPr>
            <p:ph type="body" sz="quarter" idx="22" hasCustomPrompt="1"/>
          </p:nvPr>
        </p:nvSpPr>
        <p:spPr>
          <a:xfrm>
            <a:off x="6652041" y="7677767"/>
            <a:ext cx="5231176" cy="3766590"/>
          </a:xfrm>
        </p:spPr>
        <p:txBody>
          <a:bodyPr/>
          <a:lstStyle>
            <a:lvl1pPr>
              <a:defRPr sz="4400"/>
            </a:lvl1pPr>
            <a:lvl3pPr marL="1828800" indent="0">
              <a:buNone/>
              <a:defRPr/>
            </a:lvl3pPr>
          </a:lstStyle>
          <a:p>
            <a:pPr lvl="0"/>
            <a:r>
              <a:rPr lang="fi-FI" dirty="0"/>
              <a:t>Teksti</a:t>
            </a:r>
          </a:p>
        </p:txBody>
      </p:sp>
      <p:sp>
        <p:nvSpPr>
          <p:cNvPr id="9" name="Kuvan paikkamerkki 4"/>
          <p:cNvSpPr>
            <a:spLocks noGrp="1"/>
          </p:cNvSpPr>
          <p:nvPr>
            <p:ph type="pic" sz="quarter" idx="23"/>
          </p:nvPr>
        </p:nvSpPr>
        <p:spPr>
          <a:xfrm>
            <a:off x="6652493" y="2680426"/>
            <a:ext cx="5231176" cy="4749872"/>
          </a:xfrm>
        </p:spPr>
        <p:txBody>
          <a:bodyPr/>
          <a:lstStyle/>
          <a:p>
            <a:r>
              <a:rPr lang="fi-FI"/>
              <a:t>Lisää kuva napsauttamalla kuvaketta</a:t>
            </a:r>
            <a:endParaRPr lang="fi-FI" dirty="0"/>
          </a:p>
        </p:txBody>
      </p:sp>
      <p:sp>
        <p:nvSpPr>
          <p:cNvPr id="10" name="Tekstin paikkamerkki 13"/>
          <p:cNvSpPr>
            <a:spLocks noGrp="1"/>
          </p:cNvSpPr>
          <p:nvPr>
            <p:ph type="body" sz="quarter" idx="24" hasCustomPrompt="1"/>
          </p:nvPr>
        </p:nvSpPr>
        <p:spPr>
          <a:xfrm>
            <a:off x="12511727" y="7677767"/>
            <a:ext cx="5231176" cy="3766590"/>
          </a:xfrm>
        </p:spPr>
        <p:txBody>
          <a:bodyPr>
            <a:normAutofit/>
          </a:bodyPr>
          <a:lstStyle>
            <a:lvl1pPr>
              <a:defRPr sz="4400"/>
            </a:lvl1pPr>
            <a:lvl3pPr marL="1828800" indent="0">
              <a:buNone/>
              <a:defRPr/>
            </a:lvl3pPr>
          </a:lstStyle>
          <a:p>
            <a:pPr lvl="0"/>
            <a:r>
              <a:rPr lang="fi-FI" dirty="0"/>
              <a:t>Teksti</a:t>
            </a:r>
          </a:p>
        </p:txBody>
      </p:sp>
      <p:sp>
        <p:nvSpPr>
          <p:cNvPr id="12" name="Kuvan paikkamerkki 4"/>
          <p:cNvSpPr>
            <a:spLocks noGrp="1"/>
          </p:cNvSpPr>
          <p:nvPr>
            <p:ph type="pic" sz="quarter" idx="25"/>
          </p:nvPr>
        </p:nvSpPr>
        <p:spPr>
          <a:xfrm>
            <a:off x="12512179" y="2680426"/>
            <a:ext cx="5231176" cy="4749872"/>
          </a:xfrm>
        </p:spPr>
        <p:txBody>
          <a:bodyPr/>
          <a:lstStyle/>
          <a:p>
            <a:r>
              <a:rPr lang="fi-FI"/>
              <a:t>Lisää kuva napsauttamalla kuvaketta</a:t>
            </a:r>
            <a:endParaRPr lang="fi-FI" dirty="0"/>
          </a:p>
        </p:txBody>
      </p:sp>
      <p:sp>
        <p:nvSpPr>
          <p:cNvPr id="18" name="Tekstin paikkamerkki 13">
            <a:extLst>
              <a:ext uri="{FF2B5EF4-FFF2-40B4-BE49-F238E27FC236}">
                <a16:creationId xmlns:a16="http://schemas.microsoft.com/office/drawing/2014/main" id="{AE0ABF85-D10A-2D49-9B66-896B78CA6905}"/>
              </a:ext>
            </a:extLst>
          </p:cNvPr>
          <p:cNvSpPr>
            <a:spLocks noGrp="1"/>
          </p:cNvSpPr>
          <p:nvPr>
            <p:ph type="body" sz="quarter" idx="29" hasCustomPrompt="1"/>
          </p:nvPr>
        </p:nvSpPr>
        <p:spPr>
          <a:xfrm>
            <a:off x="18390371" y="7677767"/>
            <a:ext cx="5231176" cy="3766590"/>
          </a:xfrm>
        </p:spPr>
        <p:txBody>
          <a:bodyPr>
            <a:normAutofit/>
          </a:bodyPr>
          <a:lstStyle>
            <a:lvl1pPr>
              <a:defRPr sz="4400"/>
            </a:lvl1pPr>
            <a:lvl3pPr marL="1828800" indent="0">
              <a:buNone/>
              <a:defRPr/>
            </a:lvl3pPr>
          </a:lstStyle>
          <a:p>
            <a:pPr lvl="0"/>
            <a:r>
              <a:rPr lang="fi-FI" dirty="0"/>
              <a:t>Teksti</a:t>
            </a:r>
          </a:p>
        </p:txBody>
      </p:sp>
      <p:sp>
        <p:nvSpPr>
          <p:cNvPr id="21" name="Kuvan paikkamerkki 4">
            <a:extLst>
              <a:ext uri="{FF2B5EF4-FFF2-40B4-BE49-F238E27FC236}">
                <a16:creationId xmlns:a16="http://schemas.microsoft.com/office/drawing/2014/main" id="{E39458D8-D777-B64A-9435-7839801170B7}"/>
              </a:ext>
            </a:extLst>
          </p:cNvPr>
          <p:cNvSpPr>
            <a:spLocks noGrp="1"/>
          </p:cNvSpPr>
          <p:nvPr>
            <p:ph type="pic" sz="quarter" idx="30"/>
          </p:nvPr>
        </p:nvSpPr>
        <p:spPr>
          <a:xfrm>
            <a:off x="18390823" y="2680426"/>
            <a:ext cx="5231176" cy="4749872"/>
          </a:xfrm>
        </p:spPr>
        <p:txBody>
          <a:bodyPr/>
          <a:lstStyle/>
          <a:p>
            <a:r>
              <a:rPr lang="fi-FI"/>
              <a:t>Lisää kuva napsauttamalla kuvaketta</a:t>
            </a:r>
            <a:endParaRPr lang="fi-FI" dirty="0"/>
          </a:p>
        </p:txBody>
      </p:sp>
      <p:sp>
        <p:nvSpPr>
          <p:cNvPr id="15" name="Dian numeron paikkamerkki 4">
            <a:extLst>
              <a:ext uri="{FF2B5EF4-FFF2-40B4-BE49-F238E27FC236}">
                <a16:creationId xmlns:a16="http://schemas.microsoft.com/office/drawing/2014/main" id="{AC85A682-1DCF-7643-8519-301923ECF94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4BF7289-4E6F-2649-8F7D-F3553719C03B}"/>
              </a:ext>
            </a:extLst>
          </p:cNvPr>
          <p:cNvSpPr>
            <a:spLocks noGrp="1"/>
          </p:cNvSpPr>
          <p:nvPr>
            <p:ph type="ftr" sz="quarter" idx="31"/>
          </p:nvPr>
        </p:nvSpPr>
        <p:spPr>
          <a:xfrm>
            <a:off x="820615" y="12255499"/>
            <a:ext cx="8229600" cy="730250"/>
          </a:xfrm>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156778136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772971" y="4437888"/>
            <a:ext cx="10959888" cy="6585712"/>
          </a:xfrm>
        </p:spPr>
        <p:txBody>
          <a:bodyPr>
            <a:normAutofit/>
          </a:bodyPr>
          <a:lstStyle>
            <a:lvl1pPr>
              <a:defRPr sz="4400"/>
            </a:lvl1pPr>
            <a:lvl3pPr marL="1828800" indent="0">
              <a:buNone/>
              <a:defRPr/>
            </a:lvl3pPr>
          </a:lstStyle>
          <a:p>
            <a:pPr lvl="0"/>
            <a:r>
              <a:rPr lang="fi-FI" dirty="0"/>
              <a:t>Teksti</a:t>
            </a:r>
          </a:p>
        </p:txBody>
      </p:sp>
      <p:sp>
        <p:nvSpPr>
          <p:cNvPr id="8" name="Tekstin paikkamerkki 13"/>
          <p:cNvSpPr>
            <a:spLocks noGrp="1"/>
          </p:cNvSpPr>
          <p:nvPr>
            <p:ph type="body" sz="quarter" idx="22" hasCustomPrompt="1"/>
          </p:nvPr>
        </p:nvSpPr>
        <p:spPr>
          <a:xfrm>
            <a:off x="12595591" y="4463288"/>
            <a:ext cx="10959888" cy="6585712"/>
          </a:xfrm>
        </p:spPr>
        <p:txBody>
          <a:bodyPr/>
          <a:lstStyle>
            <a:lvl1pPr>
              <a:defRPr sz="4400"/>
            </a:lvl1pPr>
            <a:lvl3pPr marL="1828800" indent="0">
              <a:buNone/>
              <a:defRPr/>
            </a:lvl3pPr>
          </a:lstStyle>
          <a:p>
            <a:pPr lvl="0"/>
            <a:r>
              <a:rPr lang="fi-FI" dirty="0"/>
              <a:t>Teksti</a:t>
            </a:r>
          </a:p>
        </p:txBody>
      </p:sp>
      <p:sp>
        <p:nvSpPr>
          <p:cNvPr id="7" name="Tekstin paikkamerkki 6"/>
          <p:cNvSpPr>
            <a:spLocks noGrp="1"/>
          </p:cNvSpPr>
          <p:nvPr>
            <p:ph type="body" sz="quarter" idx="26" hasCustomPrompt="1"/>
          </p:nvPr>
        </p:nvSpPr>
        <p:spPr>
          <a:xfrm>
            <a:off x="772920" y="3184914"/>
            <a:ext cx="10960608" cy="997631"/>
          </a:xfrm>
          <a:noFill/>
        </p:spPr>
        <p:txBody>
          <a:bodyPr anchor="ctr">
            <a:normAutofit/>
          </a:bodyPr>
          <a:lstStyle>
            <a:lvl1pPr algn="l">
              <a:defRPr sz="4800" b="1">
                <a:solidFill>
                  <a:schemeClr val="tx1">
                    <a:lumMod val="75000"/>
                    <a:lumOff val="25000"/>
                  </a:schemeClr>
                </a:solidFill>
              </a:defRPr>
            </a:lvl1pPr>
          </a:lstStyle>
          <a:p>
            <a:pPr lvl="0"/>
            <a:r>
              <a:rPr lang="fi-FI" dirty="0"/>
              <a:t>TEKSTI</a:t>
            </a:r>
          </a:p>
        </p:txBody>
      </p:sp>
      <p:sp>
        <p:nvSpPr>
          <p:cNvPr id="19" name="Tekstin paikkamerkki 6"/>
          <p:cNvSpPr>
            <a:spLocks noGrp="1"/>
          </p:cNvSpPr>
          <p:nvPr>
            <p:ph type="body" sz="quarter" idx="27" hasCustomPrompt="1"/>
          </p:nvPr>
        </p:nvSpPr>
        <p:spPr>
          <a:xfrm>
            <a:off x="12590711" y="3221626"/>
            <a:ext cx="11020318" cy="997631"/>
          </a:xfrm>
          <a:noFill/>
        </p:spPr>
        <p:txBody>
          <a:bodyPr anchor="ctr">
            <a:normAutofit/>
          </a:bodyPr>
          <a:lstStyle>
            <a:lvl1pPr algn="l">
              <a:defRPr sz="4800" b="1">
                <a:solidFill>
                  <a:schemeClr val="tx1">
                    <a:lumMod val="75000"/>
                    <a:lumOff val="25000"/>
                  </a:schemeClr>
                </a:solidFill>
              </a:defRPr>
            </a:lvl1pPr>
          </a:lstStyle>
          <a:p>
            <a:pPr lvl="0"/>
            <a:r>
              <a:rPr lang="fi-FI" dirty="0"/>
              <a:t>TEKSTI</a:t>
            </a:r>
          </a:p>
        </p:txBody>
      </p:sp>
      <p:cxnSp>
        <p:nvCxnSpPr>
          <p:cNvPr id="12" name="Suora yhdysviiva 11">
            <a:extLst>
              <a:ext uri="{FF2B5EF4-FFF2-40B4-BE49-F238E27FC236}">
                <a16:creationId xmlns:a16="http://schemas.microsoft.com/office/drawing/2014/main" id="{B060A81E-999C-C448-94D8-9D0C9ACF25BB}"/>
              </a:ext>
            </a:extLst>
          </p:cNvPr>
          <p:cNvCxnSpPr>
            <a:cxnSpLocks/>
          </p:cNvCxnSpPr>
          <p:nvPr userDrawn="1"/>
        </p:nvCxnSpPr>
        <p:spPr>
          <a:xfrm>
            <a:off x="76858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D459D5BB-1E12-2D4A-8711-47D657860610}"/>
              </a:ext>
            </a:extLst>
          </p:cNvPr>
          <p:cNvCxnSpPr>
            <a:cxnSpLocks/>
          </p:cNvCxnSpPr>
          <p:nvPr userDrawn="1"/>
        </p:nvCxnSpPr>
        <p:spPr>
          <a:xfrm>
            <a:off x="1259120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Dian numeron paikkamerkki 4">
            <a:extLst>
              <a:ext uri="{FF2B5EF4-FFF2-40B4-BE49-F238E27FC236}">
                <a16:creationId xmlns:a16="http://schemas.microsoft.com/office/drawing/2014/main" id="{3A922534-0063-7B4D-9811-3F2E6750EA47}"/>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E8405D7-FC5D-284A-A300-0E274C2D1C9D}"/>
              </a:ext>
            </a:extLst>
          </p:cNvPr>
          <p:cNvSpPr>
            <a:spLocks noGrp="1"/>
          </p:cNvSpPr>
          <p:nvPr>
            <p:ph type="ftr" sz="quarter" idx="28"/>
          </p:nvPr>
        </p:nvSpPr>
        <p:spPr>
          <a:xfrm>
            <a:off x="832756" y="12255499"/>
            <a:ext cx="8229600" cy="730250"/>
          </a:xfrm>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15833640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fi-FI" dirty="0"/>
              <a:t>Muokkaa perustyylejä naps.</a:t>
            </a:r>
            <a:endParaRPr lang="en-US" dirty="0"/>
          </a:p>
        </p:txBody>
      </p:sp>
      <p:sp>
        <p:nvSpPr>
          <p:cNvPr id="3" name="Text Placeholder 2"/>
          <p:cNvSpPr>
            <a:spLocks noGrp="1"/>
          </p:cNvSpPr>
          <p:nvPr>
            <p:ph type="body" idx="1"/>
          </p:nvPr>
        </p:nvSpPr>
        <p:spPr>
          <a:xfrm>
            <a:off x="1676400" y="3651250"/>
            <a:ext cx="21031200" cy="81407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p:txBody>
      </p:sp>
      <p:sp>
        <p:nvSpPr>
          <p:cNvPr id="8" name="Dian numeron paikkamerkki 4">
            <a:extLst>
              <a:ext uri="{FF2B5EF4-FFF2-40B4-BE49-F238E27FC236}">
                <a16:creationId xmlns:a16="http://schemas.microsoft.com/office/drawing/2014/main" id="{9C5378BE-169B-F04E-A1AB-192DBC6B7C4B}"/>
              </a:ext>
            </a:extLst>
          </p:cNvPr>
          <p:cNvSpPr>
            <a:spLocks noGrp="1"/>
          </p:cNvSpPr>
          <p:nvPr>
            <p:ph type="sldNum" sz="quarter" idx="4"/>
          </p:nvPr>
        </p:nvSpPr>
        <p:spPr>
          <a:xfrm>
            <a:off x="17275656"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dirty="0"/>
          </a:p>
        </p:txBody>
      </p:sp>
      <p:sp>
        <p:nvSpPr>
          <p:cNvPr id="5" name="Alatunnisteen paikkamerkki 4">
            <a:extLst>
              <a:ext uri="{FF2B5EF4-FFF2-40B4-BE49-F238E27FC236}">
                <a16:creationId xmlns:a16="http://schemas.microsoft.com/office/drawing/2014/main" id="{A340797D-46D6-024D-AC75-2CE162BEE8AC}"/>
              </a:ext>
            </a:extLst>
          </p:cNvPr>
          <p:cNvSpPr>
            <a:spLocks noGrp="1"/>
          </p:cNvSpPr>
          <p:nvPr>
            <p:ph type="ftr" sz="quarter" idx="3"/>
          </p:nvPr>
        </p:nvSpPr>
        <p:spPr>
          <a:xfrm>
            <a:off x="1621944" y="12255499"/>
            <a:ext cx="8229600" cy="730250"/>
          </a:xfrm>
          <a:prstGeom prst="rect">
            <a:avLst/>
          </a:prstGeom>
        </p:spPr>
        <p:txBody>
          <a:bodyPr vert="horz" lIns="91440" tIns="45720" rIns="91440" bIns="45720" rtlCol="0" anchor="b"/>
          <a:lstStyle>
            <a:lvl1pPr algn="l">
              <a:defRPr sz="2000">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522066539"/>
      </p:ext>
    </p:extLst>
  </p:cSld>
  <p:clrMap bg1="lt1" tx1="dk1" bg2="lt2" tx2="dk2" accent1="accent1" accent2="accent2" accent3="accent3" accent4="accent4" accent5="accent5" accent6="accent6" hlink="hlink" folHlink="folHlink"/>
  <p:sldLayoutIdLst>
    <p:sldLayoutId id="2147484195" r:id="rId1"/>
    <p:sldLayoutId id="2147484098" r:id="rId2"/>
    <p:sldLayoutId id="2147484188" r:id="rId3"/>
    <p:sldLayoutId id="2147484170" r:id="rId4"/>
    <p:sldLayoutId id="2147484094" r:id="rId5"/>
    <p:sldLayoutId id="2147484168" r:id="rId6"/>
    <p:sldLayoutId id="2147484121" r:id="rId7"/>
    <p:sldLayoutId id="2147484193" r:id="rId8"/>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hf hdr="0" dt="0"/>
  <p:txStyles>
    <p:titleStyle>
      <a:lvl1pPr algn="ctr" defTabSz="1828800" rtl="0" eaLnBrk="1" latinLnBrk="0" hangingPunct="1">
        <a:lnSpc>
          <a:spcPct val="90000"/>
        </a:lnSpc>
        <a:spcBef>
          <a:spcPct val="0"/>
        </a:spcBef>
        <a:buNone/>
        <a:defRPr sz="8800" kern="1200">
          <a:solidFill>
            <a:schemeClr val="tx1">
              <a:lumMod val="75000"/>
              <a:lumOff val="25000"/>
            </a:schemeClr>
          </a:solidFill>
          <a:latin typeface="+mj-lt"/>
          <a:ea typeface="+mj-ea"/>
          <a:cs typeface="+mj-cs"/>
        </a:defRPr>
      </a:lvl1pPr>
    </p:titleStyle>
    <p:bodyStyle>
      <a:lvl1pPr marL="0" indent="0" algn="l" defTabSz="1828800" rtl="0" eaLnBrk="1" latinLnBrk="0" hangingPunct="1">
        <a:lnSpc>
          <a:spcPct val="90000"/>
        </a:lnSpc>
        <a:spcBef>
          <a:spcPts val="2000"/>
        </a:spcBef>
        <a:buFontTx/>
        <a:buNone/>
        <a:defRPr sz="54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charset="0"/>
        <a:buChar char="•"/>
        <a:defRPr sz="44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20D0E8-4325-1A49-9C80-BF440F63C053}"/>
              </a:ext>
            </a:extLst>
          </p:cNvPr>
          <p:cNvSpPr>
            <a:spLocks noGrp="1"/>
          </p:cNvSpPr>
          <p:nvPr>
            <p:ph type="title"/>
          </p:nvPr>
        </p:nvSpPr>
        <p:spPr/>
        <p:txBody>
          <a:bodyPr>
            <a:normAutofit fontScale="90000"/>
          </a:bodyPr>
          <a:lstStyle/>
          <a:p>
            <a:r>
              <a:rPr lang="fi-FI" dirty="0"/>
              <a:t>11. Rationalismi: tieto saadaan järjen avulla</a:t>
            </a:r>
          </a:p>
        </p:txBody>
      </p:sp>
      <p:sp>
        <p:nvSpPr>
          <p:cNvPr id="3" name="Tekstin paikkamerkki 2">
            <a:extLst>
              <a:ext uri="{FF2B5EF4-FFF2-40B4-BE49-F238E27FC236}">
                <a16:creationId xmlns:a16="http://schemas.microsoft.com/office/drawing/2014/main" id="{272EC1BF-C009-614D-A722-6892BDBD0E1D}"/>
              </a:ext>
            </a:extLst>
          </p:cNvPr>
          <p:cNvSpPr>
            <a:spLocks noGrp="1"/>
          </p:cNvSpPr>
          <p:nvPr>
            <p:ph type="body" sz="quarter" idx="20"/>
          </p:nvPr>
        </p:nvSpPr>
        <p:spPr/>
        <p:txBody>
          <a:bodyPr/>
          <a:lstStyle/>
          <a:p>
            <a:r>
              <a:rPr lang="fi-FI" dirty="0"/>
              <a:t>IDEA (LOPS21)</a:t>
            </a:r>
          </a:p>
        </p:txBody>
      </p:sp>
      <p:sp>
        <p:nvSpPr>
          <p:cNvPr id="4" name="Tekstin paikkamerkki 3">
            <a:extLst>
              <a:ext uri="{FF2B5EF4-FFF2-40B4-BE49-F238E27FC236}">
                <a16:creationId xmlns:a16="http://schemas.microsoft.com/office/drawing/2014/main" id="{616EE2A2-1585-1C4A-A7CF-9E1614286C7F}"/>
              </a:ext>
            </a:extLst>
          </p:cNvPr>
          <p:cNvSpPr>
            <a:spLocks noGrp="1"/>
          </p:cNvSpPr>
          <p:nvPr>
            <p:ph type="body" sz="quarter" idx="21"/>
          </p:nvPr>
        </p:nvSpPr>
        <p:spPr/>
        <p:txBody>
          <a:bodyPr/>
          <a:lstStyle/>
          <a:p>
            <a:r>
              <a:rPr lang="fi-FI" dirty="0"/>
              <a:t>FI1 Johdatus filosofiseen ajatteluun</a:t>
            </a:r>
          </a:p>
        </p:txBody>
      </p:sp>
    </p:spTree>
    <p:extLst>
      <p:ext uri="{BB962C8B-B14F-4D97-AF65-F5344CB8AC3E}">
        <p14:creationId xmlns:p14="http://schemas.microsoft.com/office/powerpoint/2010/main" val="26754016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Virittäytyminen aiheeseen</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fontScale="85000" lnSpcReduction="20000"/>
          </a:bodyPr>
          <a:lstStyle/>
          <a:p>
            <a:pPr marL="857250" indent="-857250">
              <a:buFont typeface="Arial" panose="020B0604020202020204" pitchFamily="34" charset="0"/>
              <a:buChar char="•"/>
            </a:pPr>
            <a:r>
              <a:rPr lang="fi-FI" dirty="0"/>
              <a:t>Lue alla oleva katkelma Descartesilta ja selvitä mitä hän yrittää katkelmassa sanoa. Pohdi oletko koskaan itse kokenut vastaavaa.</a:t>
            </a:r>
            <a:br>
              <a:rPr lang="fi-FI" dirty="0"/>
            </a:br>
            <a:r>
              <a:rPr lang="fi-FI" dirty="0"/>
              <a:t/>
            </a:r>
            <a:br>
              <a:rPr lang="fi-FI" dirty="0"/>
            </a:br>
            <a:r>
              <a:rPr lang="fi-FI" i="1" dirty="0"/>
              <a:t>Kuinka monta kertaa olenkaan yöllä uneksinut olevani tässä paikassa, takkatulen ääressä, pukeutuneena, vaikka olen ollut riisuutuneena vuoteessani! Minusta tosin näyttää nyt siltä, etten katsele tätä paperia nukkuvin silmin, ettei pääni jota nyt heilutan ole uneen vaipunut – – mutta kun mietin asiaa huolellisesti, muistan että sellaiset harhakuvitelmat ovat monesti pettäneet minua nukkuessakin. – – Havaitsen ettei ole mitään varmoja merkkejä, joiden avulla voisin selvästi erottaa valveillaolon nukkumisesta.</a:t>
            </a:r>
            <a:br>
              <a:rPr lang="fi-FI" i="1" dirty="0"/>
            </a:br>
            <a:endParaRPr lang="fi-FI" i="1" dirty="0"/>
          </a:p>
          <a:p>
            <a:pPr marL="857250" indent="-857250">
              <a:buFont typeface="Arial" panose="020B0604020202020204" pitchFamily="34" charset="0"/>
              <a:buChar char="•"/>
            </a:pPr>
            <a:r>
              <a:rPr lang="fi-FI" dirty="0"/>
              <a:t>Keksitkö joitain muita esimerkkejä, joissa aistisi ovat pettäneet?</a:t>
            </a:r>
            <a:endParaRPr lang="fi-FI" i="1" dirty="0"/>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2</a:t>
            </a:fld>
            <a:endParaRPr lang="fi-FI" dirty="0"/>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11</a:t>
            </a:r>
          </a:p>
        </p:txBody>
      </p:sp>
    </p:spTree>
    <p:extLst>
      <p:ext uri="{BB962C8B-B14F-4D97-AF65-F5344CB8AC3E}">
        <p14:creationId xmlns:p14="http://schemas.microsoft.com/office/powerpoint/2010/main" val="35640541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Aistit voivat johtaa harhaan</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a:bodyPr>
          <a:lstStyle/>
          <a:p>
            <a:pPr marL="857250" indent="-857250" fontAlgn="base">
              <a:buFont typeface="Arial" panose="020B0604020202020204" pitchFamily="34" charset="0"/>
              <a:buChar char="•"/>
            </a:pPr>
            <a:r>
              <a:rPr lang="fi-FI" dirty="0"/>
              <a:t>Rationalismi on tieto-opillinen näkemys, jonka mukaan tieto perustuu järkeen.</a:t>
            </a:r>
          </a:p>
          <a:p>
            <a:pPr marL="2228850" lvl="1" indent="-857250" fontAlgn="base">
              <a:buFont typeface="Arial" panose="020B0604020202020204" pitchFamily="34" charset="0"/>
              <a:buChar char="•"/>
            </a:pPr>
            <a:r>
              <a:rPr lang="fi-FI" dirty="0"/>
              <a:t>Rationalismi viittaa myös ajatukseen, että todellisuus on järjellinen ja loogisesti rakentunut kokonaisuus.</a:t>
            </a:r>
          </a:p>
          <a:p>
            <a:pPr marL="857250" indent="-857250" fontAlgn="base">
              <a:buFont typeface="Arial" panose="020B0604020202020204" pitchFamily="34" charset="0"/>
              <a:buChar char="•"/>
            </a:pPr>
            <a:r>
              <a:rPr lang="fi-FI" dirty="0"/>
              <a:t>Rationalismiin liittyy </a:t>
            </a:r>
            <a:r>
              <a:rPr lang="fi-FI" i="1" dirty="0"/>
              <a:t>a </a:t>
            </a:r>
            <a:r>
              <a:rPr lang="fi-FI" i="1" dirty="0" err="1"/>
              <a:t>priori</a:t>
            </a:r>
            <a:r>
              <a:rPr lang="fi-FI" i="1" dirty="0"/>
              <a:t> </a:t>
            </a:r>
            <a:r>
              <a:rPr lang="fi-FI" dirty="0"/>
              <a:t>(edeltäpäin) tieto, joka tarkoittaa tietoa, mikä ei edellytä havaintoa.</a:t>
            </a:r>
          </a:p>
          <a:p>
            <a:pPr marL="2228850" lvl="1" indent="-857250" fontAlgn="base">
              <a:buFont typeface="Arial" panose="020B0604020202020204" pitchFamily="34" charset="0"/>
              <a:buChar char="•"/>
            </a:pPr>
            <a:r>
              <a:rPr lang="fi-FI" dirty="0"/>
              <a:t>Tiedämme, että esikoisella ei ole isoveljeä ilman, että olemme havainneet yhtään esikoista. Tämän tietäminen ei siis edellytä havaintoa vaan se on tiedettävissä ennen havaintoja.</a:t>
            </a:r>
          </a:p>
          <a:p>
            <a:endParaRPr lang="fi-FI" dirty="0"/>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3</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11</a:t>
            </a:r>
          </a:p>
        </p:txBody>
      </p:sp>
    </p:spTree>
    <p:extLst>
      <p:ext uri="{BB962C8B-B14F-4D97-AF65-F5344CB8AC3E}">
        <p14:creationId xmlns:p14="http://schemas.microsoft.com/office/powerpoint/2010/main" val="127280518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normAutofit/>
          </a:bodyPr>
          <a:lstStyle/>
          <a:p>
            <a:r>
              <a:rPr lang="fi-FI" dirty="0"/>
              <a:t>Aistit voivat johtaa harhaan</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lstStyle/>
          <a:p>
            <a:pPr marL="857250" indent="-857250" fontAlgn="base">
              <a:buFont typeface="Arial" panose="020B0604020202020204" pitchFamily="34" charset="0"/>
              <a:buChar char="•"/>
            </a:pPr>
            <a:r>
              <a:rPr lang="fi-FI" dirty="0"/>
              <a:t>Antiikin merkittävä filosofi Platon oli rationalisti. Hänen mukaansa aistit ovat epäluotettavia ja aistein havaittava maailma on jatkuvassa muutoksessa.</a:t>
            </a:r>
          </a:p>
          <a:p>
            <a:pPr marL="857250" indent="-857250" fontAlgn="base">
              <a:buFont typeface="Arial" panose="020B0604020202020204" pitchFamily="34" charset="0"/>
              <a:buChar char="•"/>
            </a:pPr>
            <a:r>
              <a:rPr lang="fi-FI" dirty="0"/>
              <a:t>Järjellä ymmärrettävät asiat, kuten käsitteet ja matemaattiset lauseet ovat pysyviä.</a:t>
            </a:r>
          </a:p>
          <a:p>
            <a:pPr marL="857250" indent="-857250" fontAlgn="base">
              <a:buFont typeface="Arial" panose="020B0604020202020204" pitchFamily="34" charset="0"/>
              <a:buChar char="•"/>
            </a:pPr>
            <a:r>
              <a:rPr lang="fi-FI" dirty="0"/>
              <a:t>Ihmisellä on synnynnäistä tietoa, tietoa ikuisista ideoista.</a:t>
            </a:r>
          </a:p>
          <a:p>
            <a:pPr marL="857250" indent="-857250" fontAlgn="base">
              <a:buFont typeface="Arial" panose="020B0604020202020204" pitchFamily="34" charset="0"/>
              <a:buChar char="•"/>
            </a:pPr>
            <a:r>
              <a:rPr lang="fi-FI" dirty="0"/>
              <a:t>Oppiminen on oikeastaan mieleen palauttamista (</a:t>
            </a:r>
            <a:r>
              <a:rPr lang="fi-FI" i="1" dirty="0" err="1"/>
              <a:t>anamnesis</a:t>
            </a:r>
            <a:r>
              <a:rPr lang="fi-FI" dirty="0"/>
              <a:t>).</a:t>
            </a:r>
          </a:p>
          <a:p>
            <a:pPr marL="857250" indent="-857250" fontAlgn="base">
              <a:buFont typeface="Arial" panose="020B0604020202020204" pitchFamily="34" charset="0"/>
              <a:buChar char="•"/>
            </a:pPr>
            <a:r>
              <a:rPr lang="fi-FI" dirty="0"/>
              <a:t>Oikeaa tietoa voi saada vain järjen avulla.</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4</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11</a:t>
            </a:r>
          </a:p>
        </p:txBody>
      </p:sp>
    </p:spTree>
    <p:extLst>
      <p:ext uri="{BB962C8B-B14F-4D97-AF65-F5344CB8AC3E}">
        <p14:creationId xmlns:p14="http://schemas.microsoft.com/office/powerpoint/2010/main" val="134575171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normAutofit/>
          </a:bodyPr>
          <a:lstStyle/>
          <a:p>
            <a:r>
              <a:rPr lang="fi-FI" dirty="0"/>
              <a:t>René Descartes: </a:t>
            </a:r>
            <a:br>
              <a:rPr lang="fi-FI" dirty="0"/>
            </a:br>
            <a:r>
              <a:rPr lang="fi-FI" dirty="0"/>
              <a:t>epäilyn kautta varmaan tietoon</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fontScale="85000" lnSpcReduction="20000"/>
          </a:bodyPr>
          <a:lstStyle/>
          <a:p>
            <a:pPr marL="857250" indent="-857250">
              <a:buFont typeface="Arial" panose="020B0604020202020204" pitchFamily="34" charset="0"/>
              <a:buChar char="•"/>
            </a:pPr>
            <a:r>
              <a:rPr lang="fi-FI" dirty="0"/>
              <a:t>Miten saavuttaa täysin varmaa tietoa?</a:t>
            </a:r>
          </a:p>
          <a:p>
            <a:pPr marL="857250" indent="-857250">
              <a:buFont typeface="Arial" panose="020B0604020202020204" pitchFamily="34" charset="0"/>
              <a:buChar char="•"/>
            </a:pPr>
            <a:r>
              <a:rPr lang="fi-FI" i="1" dirty="0"/>
              <a:t>Systemaattisen epäilyn menetelmä: </a:t>
            </a:r>
            <a:r>
              <a:rPr lang="fi-FI" dirty="0"/>
              <a:t>Descartes järkeili, että varmaa tietoa voi saada vain epäilemällä aivan kaikkea. </a:t>
            </a:r>
          </a:p>
          <a:p>
            <a:pPr marL="2228850" lvl="1" indent="-857250">
              <a:buFont typeface="Arial" panose="020B0604020202020204" pitchFamily="34" charset="0"/>
              <a:buChar char="•"/>
            </a:pPr>
            <a:r>
              <a:rPr lang="fi-FI" dirty="0"/>
              <a:t>Jos jokin kuitenkin kestäisi epäilyn, se olisi varmaa.</a:t>
            </a:r>
          </a:p>
          <a:p>
            <a:pPr marL="857250" indent="-857250" fontAlgn="base">
              <a:buFont typeface="Arial" panose="020B0604020202020204" pitchFamily="34" charset="0"/>
              <a:buChar char="•"/>
            </a:pPr>
            <a:r>
              <a:rPr lang="fi-FI" b="1" dirty="0"/>
              <a:t>Pohdi, onko jotain, mitä ei voi epäillä?</a:t>
            </a:r>
            <a:endParaRPr lang="fi-FI" sz="5400" b="1" dirty="0"/>
          </a:p>
          <a:p>
            <a:pPr marL="857250" indent="-857250" fontAlgn="base">
              <a:buFont typeface="Arial" panose="020B0604020202020204" pitchFamily="34" charset="0"/>
              <a:buChar char="•"/>
            </a:pPr>
            <a:r>
              <a:rPr lang="fi-FI" dirty="0"/>
              <a:t>Descartesin epäily:</a:t>
            </a:r>
            <a:endParaRPr lang="fi-FI" sz="5400" dirty="0"/>
          </a:p>
          <a:p>
            <a:pPr lvl="1" fontAlgn="base"/>
            <a:r>
              <a:rPr lang="fi-FI" dirty="0"/>
              <a:t>Aistit voivat pettää.</a:t>
            </a:r>
          </a:p>
          <a:p>
            <a:pPr lvl="1" fontAlgn="base"/>
            <a:r>
              <a:rPr lang="fi-FI" dirty="0"/>
              <a:t>Entä jos kaikki on vain unta?</a:t>
            </a:r>
          </a:p>
          <a:p>
            <a:pPr lvl="1" fontAlgn="base"/>
            <a:r>
              <a:rPr lang="fi-FI" dirty="0"/>
              <a:t>Entä jos ilkeä demoni huijaa meitä niin, että kaikki ympärillämme onkin harhaa?</a:t>
            </a:r>
          </a:p>
          <a:p>
            <a:pPr marL="857250" indent="-857250" fontAlgn="base">
              <a:buFont typeface="Arial" panose="020B0604020202020204" pitchFamily="34" charset="0"/>
              <a:buChar char="•"/>
            </a:pPr>
            <a:r>
              <a:rPr lang="fi-FI" dirty="0"/>
              <a:t>Jäljelle jää kuitenkin jotain, jota ei voi epäillä: </a:t>
            </a:r>
            <a:endParaRPr lang="fi-FI" sz="5400" dirty="0"/>
          </a:p>
          <a:p>
            <a:pPr lvl="1" fontAlgn="base"/>
            <a:r>
              <a:rPr lang="fi-FI" dirty="0"/>
              <a:t>Epäily, eli ajattelu itse!</a:t>
            </a:r>
            <a:endParaRPr lang="fi-FI" sz="4800" dirty="0"/>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5</a:t>
            </a:fld>
            <a:endParaRPr lang="fi-FI" dirty="0"/>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11</a:t>
            </a:r>
          </a:p>
        </p:txBody>
      </p:sp>
    </p:spTree>
    <p:extLst>
      <p:ext uri="{BB962C8B-B14F-4D97-AF65-F5344CB8AC3E}">
        <p14:creationId xmlns:p14="http://schemas.microsoft.com/office/powerpoint/2010/main" val="37895611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normAutofit/>
          </a:bodyPr>
          <a:lstStyle/>
          <a:p>
            <a:r>
              <a:rPr lang="fi-FI" dirty="0"/>
              <a:t>René Descartes: </a:t>
            </a:r>
            <a:br>
              <a:rPr lang="fi-FI" dirty="0"/>
            </a:br>
            <a:r>
              <a:rPr lang="fi-FI" dirty="0"/>
              <a:t>epäilyn kautta varmaan tietoon</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a:bodyPr>
          <a:lstStyle/>
          <a:p>
            <a:pPr marL="857250" indent="-857250">
              <a:buFont typeface="Arial" panose="020B0604020202020204" pitchFamily="34" charset="0"/>
              <a:buChar char="•"/>
            </a:pPr>
            <a:r>
              <a:rPr lang="fi-FI" dirty="0"/>
              <a:t>Epäily on ajattelua, ja ajattelu edellyttää ajattelijaa, siispä:</a:t>
            </a:r>
            <a:endParaRPr lang="fi-FI" sz="4800" dirty="0"/>
          </a:p>
          <a:p>
            <a:pPr marL="2057400" lvl="1" indent="-685800" fontAlgn="base">
              <a:buFont typeface="Arial" panose="020B0604020202020204" pitchFamily="34" charset="0"/>
              <a:buChar char="•"/>
            </a:pPr>
            <a:r>
              <a:rPr lang="fi-FI" i="1" dirty="0" err="1"/>
              <a:t>Cogito</a:t>
            </a:r>
            <a:r>
              <a:rPr lang="fi-FI" i="1" dirty="0"/>
              <a:t>, </a:t>
            </a:r>
            <a:r>
              <a:rPr lang="fi-FI" i="1" dirty="0" err="1"/>
              <a:t>ergo</a:t>
            </a:r>
            <a:r>
              <a:rPr lang="fi-FI" i="1" dirty="0"/>
              <a:t> </a:t>
            </a:r>
            <a:r>
              <a:rPr lang="fi-FI" i="1" dirty="0" err="1"/>
              <a:t>sum</a:t>
            </a:r>
            <a:r>
              <a:rPr lang="fi-FI" i="1" dirty="0"/>
              <a:t>.</a:t>
            </a:r>
          </a:p>
          <a:p>
            <a:pPr marL="2057400" lvl="1" indent="-685800" fontAlgn="base">
              <a:buFont typeface="Arial" panose="020B0604020202020204" pitchFamily="34" charset="0"/>
              <a:buChar char="•"/>
            </a:pPr>
            <a:r>
              <a:rPr lang="fi-FI" i="1" dirty="0" err="1"/>
              <a:t>Je</a:t>
            </a:r>
            <a:r>
              <a:rPr lang="fi-FI" i="1" dirty="0"/>
              <a:t> </a:t>
            </a:r>
            <a:r>
              <a:rPr lang="fi-FI" i="1" dirty="0" err="1"/>
              <a:t>pense</a:t>
            </a:r>
            <a:r>
              <a:rPr lang="fi-FI" i="1" dirty="0"/>
              <a:t>, </a:t>
            </a:r>
            <a:r>
              <a:rPr lang="fi-FI" i="1" dirty="0" err="1"/>
              <a:t>donc</a:t>
            </a:r>
            <a:r>
              <a:rPr lang="fi-FI" i="1" dirty="0"/>
              <a:t> </a:t>
            </a:r>
            <a:r>
              <a:rPr lang="fi-FI" i="1" dirty="0" err="1"/>
              <a:t>je</a:t>
            </a:r>
            <a:r>
              <a:rPr lang="fi-FI" i="1" dirty="0"/>
              <a:t> suis.</a:t>
            </a:r>
          </a:p>
          <a:p>
            <a:pPr marL="2057400" lvl="1" indent="-685800" fontAlgn="base">
              <a:buFont typeface="Arial" panose="020B0604020202020204" pitchFamily="34" charset="0"/>
              <a:buChar char="•"/>
            </a:pPr>
            <a:r>
              <a:rPr lang="fi-FI" i="1" dirty="0"/>
              <a:t>I </a:t>
            </a:r>
            <a:r>
              <a:rPr lang="fi-FI" i="1" dirty="0" err="1"/>
              <a:t>think</a:t>
            </a:r>
            <a:r>
              <a:rPr lang="fi-FI" i="1" dirty="0"/>
              <a:t>, </a:t>
            </a:r>
            <a:r>
              <a:rPr lang="fi-FI" i="1" dirty="0" err="1"/>
              <a:t>therefore</a:t>
            </a:r>
            <a:r>
              <a:rPr lang="fi-FI" i="1" dirty="0"/>
              <a:t> I am.</a:t>
            </a:r>
          </a:p>
          <a:p>
            <a:pPr marL="2057400" lvl="1" indent="-685800" fontAlgn="base">
              <a:buFont typeface="Arial" panose="020B0604020202020204" pitchFamily="34" charset="0"/>
              <a:buChar char="•"/>
            </a:pPr>
            <a:r>
              <a:rPr lang="fi-FI" i="1" dirty="0" err="1"/>
              <a:t>Ich</a:t>
            </a:r>
            <a:r>
              <a:rPr lang="fi-FI" i="1" dirty="0"/>
              <a:t> </a:t>
            </a:r>
            <a:r>
              <a:rPr lang="fi-FI" i="1" dirty="0" err="1"/>
              <a:t>denke</a:t>
            </a:r>
            <a:r>
              <a:rPr lang="fi-FI" i="1" dirty="0"/>
              <a:t>, </a:t>
            </a:r>
            <a:r>
              <a:rPr lang="fi-FI" i="1" dirty="0" err="1"/>
              <a:t>also</a:t>
            </a:r>
            <a:r>
              <a:rPr lang="fi-FI" i="1" dirty="0"/>
              <a:t> bin </a:t>
            </a:r>
            <a:r>
              <a:rPr lang="fi-FI" i="1" dirty="0" err="1"/>
              <a:t>ich</a:t>
            </a:r>
            <a:r>
              <a:rPr lang="fi-FI" i="1" dirty="0"/>
              <a:t>.</a:t>
            </a:r>
          </a:p>
          <a:p>
            <a:pPr marL="2057400" lvl="1" indent="-685800" fontAlgn="base">
              <a:buFont typeface="Arial" panose="020B0604020202020204" pitchFamily="34" charset="0"/>
              <a:buChar char="•"/>
            </a:pPr>
            <a:r>
              <a:rPr lang="fi-FI" i="1" dirty="0"/>
              <a:t>Ajattelen, siis olen.</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6</a:t>
            </a:fld>
            <a:endParaRPr lang="fi-FI" dirty="0"/>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11</a:t>
            </a:r>
          </a:p>
        </p:txBody>
      </p:sp>
    </p:spTree>
    <p:extLst>
      <p:ext uri="{BB962C8B-B14F-4D97-AF65-F5344CB8AC3E}">
        <p14:creationId xmlns:p14="http://schemas.microsoft.com/office/powerpoint/2010/main" val="312096434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normAutofit/>
          </a:bodyPr>
          <a:lstStyle/>
          <a:p>
            <a:r>
              <a:rPr lang="fi-FI" dirty="0"/>
              <a:t>En ole yksin</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fontScale="85000" lnSpcReduction="10000"/>
          </a:bodyPr>
          <a:lstStyle/>
          <a:p>
            <a:pPr marL="857250" indent="-857250" fontAlgn="base">
              <a:buFont typeface="Arial" panose="020B0604020202020204" pitchFamily="34" charset="0"/>
              <a:buChar char="•"/>
            </a:pPr>
            <a:r>
              <a:rPr lang="fi-FI" dirty="0"/>
              <a:t>Mutta mistä voin tietää, että maailmassa on muitakin ajattelevia olentoja?</a:t>
            </a:r>
          </a:p>
          <a:p>
            <a:pPr marL="857250" indent="-857250" fontAlgn="base">
              <a:buFont typeface="Arial" panose="020B0604020202020204" pitchFamily="34" charset="0"/>
              <a:buChar char="•"/>
            </a:pPr>
            <a:r>
              <a:rPr lang="fi-FI" dirty="0"/>
              <a:t>Descartesin vakuutti seuraava todistus Jumalan olemassaolosta:</a:t>
            </a:r>
          </a:p>
          <a:p>
            <a:pPr marL="2228850" lvl="1" indent="-857250">
              <a:buFont typeface="Arial" panose="020B0604020202020204" pitchFamily="34" charset="0"/>
              <a:buChar char="•"/>
            </a:pPr>
            <a:r>
              <a:rPr lang="fi-FI" b="1" dirty="0"/>
              <a:t>Premissi 1</a:t>
            </a:r>
            <a:r>
              <a:rPr lang="fi-FI" dirty="0"/>
              <a:t>: Olen olemassa. </a:t>
            </a:r>
          </a:p>
          <a:p>
            <a:pPr marL="2228850" lvl="1" indent="-857250">
              <a:buFont typeface="Arial" panose="020B0604020202020204" pitchFamily="34" charset="0"/>
              <a:buChar char="•"/>
            </a:pPr>
            <a:r>
              <a:rPr lang="fi-FI" b="1" dirty="0"/>
              <a:t>Premissi 2</a:t>
            </a:r>
            <a:r>
              <a:rPr lang="fi-FI" dirty="0"/>
              <a:t>: Pystyn ajattelemaan Jumalaa, joka on täydellisin ajateltavissa oleva olento. (Jumala on siis tässä argumentissa täydellinen samaan tapaan kuin pallo on pyöreä. Jumala on määritelmällisesti a </a:t>
            </a:r>
            <a:r>
              <a:rPr lang="fi-FI" dirty="0" err="1"/>
              <a:t>priori</a:t>
            </a:r>
            <a:r>
              <a:rPr lang="fi-FI" dirty="0"/>
              <a:t> täydellinen.) </a:t>
            </a:r>
          </a:p>
          <a:p>
            <a:pPr marL="2228850" lvl="1" indent="-857250">
              <a:buFont typeface="Arial" panose="020B0604020202020204" pitchFamily="34" charset="0"/>
              <a:buChar char="•"/>
            </a:pPr>
            <a:r>
              <a:rPr lang="fi-FI" b="1" dirty="0"/>
              <a:t>Premissi 3</a:t>
            </a:r>
            <a:r>
              <a:rPr lang="fi-FI" dirty="0"/>
              <a:t>: Olemassa oleva olento on täydellisempi kuin vain minun (epätäydellisen) olennon ajatuksissa oleva. </a:t>
            </a:r>
          </a:p>
          <a:p>
            <a:pPr marL="2228850" lvl="1" indent="-857250">
              <a:buFont typeface="Arial" panose="020B0604020202020204" pitchFamily="34" charset="0"/>
              <a:buChar char="•"/>
            </a:pPr>
            <a:r>
              <a:rPr lang="fi-FI" b="1" dirty="0"/>
              <a:t>Johtopäätös</a:t>
            </a:r>
            <a:r>
              <a:rPr lang="fi-FI" dirty="0"/>
              <a:t>: Jumala on olemassa.</a:t>
            </a:r>
          </a:p>
          <a:p>
            <a:pPr marL="857250" indent="-857250" fontAlgn="base">
              <a:buFont typeface="Arial" panose="020B0604020202020204" pitchFamily="34" charset="0"/>
              <a:buChar char="•"/>
            </a:pPr>
            <a:r>
              <a:rPr lang="fi-FI" dirty="0"/>
              <a:t>Jumala takaa sen, että voimme luottaa ulkomaailman olemassaoloon ja siihen, että aistit eivät jatkuvasti petä meitä.</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7</a:t>
            </a:fld>
            <a:endParaRPr lang="fi-FI" dirty="0"/>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11</a:t>
            </a:r>
          </a:p>
        </p:txBody>
      </p:sp>
    </p:spTree>
    <p:extLst>
      <p:ext uri="{BB962C8B-B14F-4D97-AF65-F5344CB8AC3E}">
        <p14:creationId xmlns:p14="http://schemas.microsoft.com/office/powerpoint/2010/main" val="174722966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normAutofit/>
          </a:bodyPr>
          <a:lstStyle/>
          <a:p>
            <a:r>
              <a:rPr lang="fi-FI" dirty="0"/>
              <a:t>Tehtävä</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fontScale="77500" lnSpcReduction="20000"/>
          </a:bodyPr>
          <a:lstStyle/>
          <a:p>
            <a:r>
              <a:rPr lang="fi-FI" i="1" dirty="0"/>
              <a:t>Idea 1</a:t>
            </a:r>
            <a:r>
              <a:rPr lang="fi-FI" dirty="0"/>
              <a:t>, luku 11, tehtävä 4 (s. 101):</a:t>
            </a:r>
          </a:p>
          <a:p>
            <a:r>
              <a:rPr lang="fi-FI" dirty="0"/>
              <a:t/>
            </a:r>
            <a:br>
              <a:rPr lang="fi-FI" dirty="0"/>
            </a:br>
            <a:r>
              <a:rPr lang="fi-FI" dirty="0"/>
              <a:t>Empirismissä puhutaan tiedosta a posteriori eli kokemuksen jälkeen ja rationalismissa tiedosta a </a:t>
            </a:r>
            <a:r>
              <a:rPr lang="fi-FI" dirty="0" err="1"/>
              <a:t>priori</a:t>
            </a:r>
            <a:r>
              <a:rPr lang="fi-FI" dirty="0"/>
              <a:t> eli ennen kokemusta. Mitkä seuraavista väitteistä ovat luonteeltaan a posteriori ja mitkä a </a:t>
            </a:r>
            <a:r>
              <a:rPr lang="fi-FI" dirty="0" err="1"/>
              <a:t>priori</a:t>
            </a:r>
            <a:r>
              <a:rPr lang="fi-FI" dirty="0"/>
              <a:t>? </a:t>
            </a:r>
          </a:p>
          <a:p>
            <a:r>
              <a:rPr lang="fi-FI" dirty="0"/>
              <a:t/>
            </a:r>
            <a:br>
              <a:rPr lang="fi-FI" dirty="0"/>
            </a:br>
            <a:r>
              <a:rPr lang="fi-FI" dirty="0"/>
              <a:t>a) Jokainen gynekologi on lääkäri. </a:t>
            </a:r>
          </a:p>
          <a:p>
            <a:r>
              <a:rPr lang="fi-FI" dirty="0"/>
              <a:t>b) Kaikki lukiolaiset ovat fiksuja. </a:t>
            </a:r>
          </a:p>
          <a:p>
            <a:r>
              <a:rPr lang="fi-FI" dirty="0"/>
              <a:t>c) Jokainen riittävän kevyellä vauhdilla ilmaan heitetty kappale palaa takaisin maan pinnalle. </a:t>
            </a:r>
          </a:p>
          <a:p>
            <a:r>
              <a:rPr lang="fi-FI" dirty="0"/>
              <a:t>d) Sauli Niinistö on Suomen presidentti. </a:t>
            </a:r>
          </a:p>
          <a:p>
            <a:r>
              <a:rPr lang="fi-FI" dirty="0"/>
              <a:t>e) Kaikki poikamiehet ovat naimattomia.</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8</a:t>
            </a:fld>
            <a:endParaRPr lang="fi-FI" dirty="0"/>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11</a:t>
            </a:r>
          </a:p>
        </p:txBody>
      </p:sp>
    </p:spTree>
    <p:extLst>
      <p:ext uri="{BB962C8B-B14F-4D97-AF65-F5344CB8AC3E}">
        <p14:creationId xmlns:p14="http://schemas.microsoft.com/office/powerpoint/2010/main" val="189772253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theme1.xml><?xml version="1.0" encoding="utf-8"?>
<a:theme xmlns:a="http://schemas.openxmlformats.org/drawingml/2006/main" name="Office-teema">
  <a:themeElements>
    <a:clrScheme name="Opeaineisto">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pimisen_palvelut_ppt_pohja_2020" id="{6EA4B688-A576-1547-8865-30F79BDF1AF0}" vid="{B03A06A1-2E19-454D-B4B9-06D81E0FD4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1D330BE2FF61EB4F9F095CEE9DE28A4F" ma:contentTypeVersion="12" ma:contentTypeDescription="Luo uusi asiakirja." ma:contentTypeScope="" ma:versionID="2d172205e6b1e9f90410461194ccb86e">
  <xsd:schema xmlns:xsd="http://www.w3.org/2001/XMLSchema" xmlns:xs="http://www.w3.org/2001/XMLSchema" xmlns:p="http://schemas.microsoft.com/office/2006/metadata/properties" xmlns:ns3="842ccd07-6dee-4268-8983-d0cc307909f3" xmlns:ns4="ae6f4c56-1b40-49ce-a64e-cede96ac5a44" targetNamespace="http://schemas.microsoft.com/office/2006/metadata/properties" ma:root="true" ma:fieldsID="0c59c07ba59b230843aced3d90a01ec9" ns3:_="" ns4:_="">
    <xsd:import namespace="842ccd07-6dee-4268-8983-d0cc307909f3"/>
    <xsd:import namespace="ae6f4c56-1b40-49ce-a64e-cede96ac5a4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ccd07-6dee-4268-8983-d0cc307909f3"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6f4c56-1b40-49ce-a64e-cede96ac5a4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D2F0D0-8F4F-4C1E-BF9B-EC70314015DD}">
  <ds:schemaRefs>
    <ds:schemaRef ds:uri="ae6f4c56-1b40-49ce-a64e-cede96ac5a44"/>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842ccd07-6dee-4268-8983-d0cc307909f3"/>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A8B2766-E22E-46A6-A972-01474FC9A5CB}">
  <ds:schemaRefs>
    <ds:schemaRef ds:uri="http://schemas.microsoft.com/sharepoint/v3/contenttype/forms"/>
  </ds:schemaRefs>
</ds:datastoreItem>
</file>

<file path=customXml/itemProps3.xml><?xml version="1.0" encoding="utf-8"?>
<ds:datastoreItem xmlns:ds="http://schemas.openxmlformats.org/officeDocument/2006/customXml" ds:itemID="{4D73E215-C011-4397-8E50-B64BF46F85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ccd07-6dee-4268-8983-d0cc307909f3"/>
    <ds:schemaRef ds:uri="ae6f4c56-1b40-49ce-a64e-cede96ac5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2018</TotalTime>
  <Words>713</Words>
  <Application>Microsoft Office PowerPoint</Application>
  <PresentationFormat>Mukautettu</PresentationFormat>
  <Paragraphs>72</Paragraphs>
  <Slides>8</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8</vt:i4>
      </vt:variant>
    </vt:vector>
  </HeadingPairs>
  <TitlesOfParts>
    <vt:vector size="13" baseType="lpstr">
      <vt:lpstr>Arial</vt:lpstr>
      <vt:lpstr>Bebas Neue</vt:lpstr>
      <vt:lpstr>Calibri</vt:lpstr>
      <vt:lpstr>Lato</vt:lpstr>
      <vt:lpstr>Office-teema</vt:lpstr>
      <vt:lpstr>11. Rationalismi: tieto saadaan järjen avulla</vt:lpstr>
      <vt:lpstr>Virittäytyminen aiheeseen</vt:lpstr>
      <vt:lpstr>Aistit voivat johtaa harhaan</vt:lpstr>
      <vt:lpstr>Aistit voivat johtaa harhaan</vt:lpstr>
      <vt:lpstr>René Descartes:  epäilyn kautta varmaan tietoon</vt:lpstr>
      <vt:lpstr>René Descartes:  epäilyn kautta varmaan tietoon</vt:lpstr>
      <vt:lpstr>En ole yksin</vt:lpstr>
      <vt:lpstr>Tehtävä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Oppimisen palvelut ppt-pohja 2020</dc:title>
  <dc:creator>Väänänen Anna</dc:creator>
  <cp:keywords>powerpoint; oppimisen palvelut; OOP-powerpointpohja; ppt-pohja</cp:keywords>
  <cp:lastModifiedBy>Roms Jochen</cp:lastModifiedBy>
  <cp:revision>17</cp:revision>
  <cp:lastPrinted>2017-11-30T08:45:33Z</cp:lastPrinted>
  <dcterms:created xsi:type="dcterms:W3CDTF">2020-05-05T09:10:38Z</dcterms:created>
  <dcterms:modified xsi:type="dcterms:W3CDTF">2022-01-17T05:40:23Z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0x0101001D330BE2FF61EB4F9F095CEE9DE28A4F</vt:lpwstr>
  </property>
  <property fmtid="{D5CDD505-2E9C-101B-9397-08002B2CF9AE}" pid="3" name="TaxKeyword">
    <vt:lpwstr>41;#OOP-powerpointpohja|b87018b7-7572-424a-a48e-dd9736b1fc19;#40;#ppt-pohja|329e38b3-6dd1-4fb8-91c8-04b46990d104;#39;#oppimisen palvelut|6398ef2c-ffc1-44a8-be3a-4c24f3a77669;#38;#powerpoint|f75681ab-06c1-44f6-ad94-a10fca7efc72</vt:lpwstr>
  </property>
</Properties>
</file>