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78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Mitä hyötyä filosofiasta on?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Perustele seuraavat väitteet:</a:t>
            </a:r>
            <a:br>
              <a:rPr lang="fi-FI" dirty="0"/>
            </a:b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Matematiikka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Äidinkieli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Kiinan opiskelu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Liikunta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Historia on hyödyllistä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Yritä seuraavaksi perustella, että kyseiset oppiaineet eivät ole hyödyllisiä.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tarkoitamme kun sanomme, että jokin on hyödyllistä?</a:t>
            </a:r>
            <a:endParaRPr lang="fi-FI" sz="5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Virittäytyminen aiheeseen:</a:t>
            </a:r>
            <a:br>
              <a:rPr lang="fi-FI" dirty="0"/>
            </a:br>
            <a:r>
              <a:rPr lang="fi-FI" dirty="0"/>
              <a:t>Mitä hyöty tarkoittaa?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Yksi määritelmä: hyvä väline jonkin tavoitteen kannalta. </a:t>
            </a:r>
            <a:br>
              <a:rPr lang="fi-FI" dirty="0"/>
            </a:br>
            <a:r>
              <a:rPr lang="fi-FI" dirty="0"/>
              <a:t>Esim.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Liikunnan hyöty on terveyden ylläpitäminen.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Ruoka on hyödyllistä, koska se maistuu hyvältä ja ravitsee.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Luovuudesta on hyötyä, koska se auttaa löytämään uusia ratkaisuja.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Matematiikan hyödyllisyyttä voi perustella jatko-opinnoilla.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Tutkinnosta on hyötyä, koska sen avulla työllistyy.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Kun jotain väitetään hyödylliseksi, tavoite jätetään monesti sanomatta, koska sitä pidetään itsestäänselvyytenä.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Pohdi: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Mitä kaikkea lukiokoulutuksella tavoitellaan? </a:t>
            </a:r>
          </a:p>
          <a:p>
            <a:pPr lvl="1" fontAlgn="base">
              <a:buFontTx/>
              <a:buChar char="-"/>
            </a:pPr>
            <a:r>
              <a:rPr lang="fi-FI" dirty="0"/>
              <a:t>Missä näistä tavoitteista filosofiasta on hyötyä?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13282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Koulussa ja opiskelussa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2DA791E-442A-F640-918A-39CE4824B4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52599" y="5512281"/>
            <a:ext cx="9877428" cy="6818685"/>
          </a:xfrm>
        </p:spPr>
        <p:txBody>
          <a:bodyPr>
            <a:normAutofit/>
          </a:bodyPr>
          <a:lstStyle/>
          <a:p>
            <a:r>
              <a:rPr lang="fi-FI" sz="5200" dirty="0"/>
              <a:t>Asenteet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Ihmettely ja kyseenalaistaminen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Rakentava kriittisyys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Rohkeus ja itsenäisyys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Luovuus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Epävarmuuden ja keskeneräisyyden sietäminen</a:t>
            </a:r>
          </a:p>
          <a:p>
            <a:endParaRPr lang="fi-FI" dirty="0"/>
          </a:p>
        </p:txBody>
      </p:sp>
      <p:sp>
        <p:nvSpPr>
          <p:cNvPr id="13" name="Sisällön paikkamerkki 6">
            <a:extLst>
              <a:ext uri="{FF2B5EF4-FFF2-40B4-BE49-F238E27FC236}">
                <a16:creationId xmlns:a16="http://schemas.microsoft.com/office/drawing/2014/main" id="{394E1FE8-0414-B947-9CB8-E3FF6CA65B65}"/>
              </a:ext>
            </a:extLst>
          </p:cNvPr>
          <p:cNvSpPr txBox="1">
            <a:spLocks/>
          </p:cNvSpPr>
          <p:nvPr/>
        </p:nvSpPr>
        <p:spPr>
          <a:xfrm>
            <a:off x="13462956" y="5512281"/>
            <a:ext cx="9505950" cy="6818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5200" dirty="0"/>
              <a:t>Taidot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Käsitteiden määrittely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Logiikka ja johdonmukainen ajattelu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Perusteleminen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Eri näkökulmien tarkastelu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Laajempien kokonaisuuksien ja merkitysten ymmärtäminen</a:t>
            </a:r>
          </a:p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C8EABAB-468E-6D4F-9EC7-E1A145A00A72}"/>
              </a:ext>
            </a:extLst>
          </p:cNvPr>
          <p:cNvSpPr txBox="1"/>
          <p:nvPr/>
        </p:nvSpPr>
        <p:spPr>
          <a:xfrm>
            <a:off x="1807053" y="3242138"/>
            <a:ext cx="21031200" cy="361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/>
              <a:t>Filosofiassa arvostetaan sekä harjoitellaan seuraavia asenteita ja taitoja. </a:t>
            </a:r>
          </a:p>
          <a:p>
            <a:pPr algn="ctr"/>
            <a:r>
              <a:rPr lang="fi-FI" sz="5400" dirty="0"/>
              <a:t>Missä muissa oppiaineissa näistä on hyötyä?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36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DA01A-772F-9643-8337-8D24A3521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B8394-C231-7C40-9455-494210D5FC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A89FA2-021C-8840-943B-DC58927057C4}"/>
              </a:ext>
            </a:extLst>
          </p:cNvPr>
          <p:cNvSpPr txBox="1"/>
          <p:nvPr/>
        </p:nvSpPr>
        <p:spPr>
          <a:xfrm rot="10800000" flipV="1">
            <a:off x="342900" y="157832"/>
            <a:ext cx="21527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Oheinen taulukko osoittaa, että monen ammatin taustalla on filosofisia kysymyksiä. </a:t>
            </a:r>
            <a:br>
              <a:rPr lang="fi-FI" sz="4000" dirty="0"/>
            </a:br>
            <a:r>
              <a:rPr lang="fi-FI" sz="4000" dirty="0"/>
              <a:t>Pohdi, mitä kysymyksiä sinun haaveammattiisi liittyy.</a:t>
            </a:r>
            <a:endParaRPr lang="fi-FI" dirty="0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C158D62B-35C4-274A-BAA9-17EABCF1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70914"/>
              </p:ext>
            </p:extLst>
          </p:nvPr>
        </p:nvGraphicFramePr>
        <p:xfrm>
          <a:off x="342900" y="1924535"/>
          <a:ext cx="23698200" cy="11633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49100">
                  <a:extLst>
                    <a:ext uri="{9D8B030D-6E8A-4147-A177-3AD203B41FA5}">
                      <a16:colId xmlns:a16="http://schemas.microsoft.com/office/drawing/2014/main" val="873827645"/>
                    </a:ext>
                  </a:extLst>
                </a:gridCol>
                <a:gridCol w="11849100">
                  <a:extLst>
                    <a:ext uri="{9D8B030D-6E8A-4147-A177-3AD203B41FA5}">
                      <a16:colId xmlns:a16="http://schemas.microsoft.com/office/drawing/2014/main" val="626847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Ammatti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Filosofisia kysymyksiä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54086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Neuropsykologi tutkii aivojen toimintaa, esimerkiksi kivun kokemista.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mieli eri asia kuin aivot? Mitä kipu on? Voiko kipua mitata vai onko se yksilöllistä?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7012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Lastentarhanopettaja pohtii, mikä olisi oikea tapa kasvattaa lapsia.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kasvatus? Onko ylipäänsä mahdollista kasvattaa toista ihmistä? Saako omia arvoja siirtää seuraaville sukupolville?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45068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Fysiikan huippututkijat pohtivat, kuinka yhdistää suhteellisuusteoria kvanttifysiikkaan.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maailmankaikkeudella alku ja loppu?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17197"/>
                  </a:ext>
                </a:extLst>
              </a:tr>
              <a:tr h="1127527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Käräjäoikeuden tuomarit pohtivat, pitäisikö siveettömänä ja loukkaavana pidetyn taideteoksen tekijä tuomita.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taide? Mitä taiteen nimissä saa tehdä? Mitä on sananvapaus?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31083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Sarjamurhaajaa jahtaavat poliisi ja psykologi pyrkivät selvittämään tekijän profiilia ja ennustamaan hänen liikkeitään sen pohjalta.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ihminen valinnoissaan vapaa? Voiko ihmisen toimintaa ennustaa?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7299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Lääkäri pohtii, onko oikein elvyttää pitkään koomassa ollut ihminen sydänkohtauksen tullessa, jos edessä on vain lisää tajuttomia vuosia sairaalasängyssä.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hyvä elämä? Mitä on ihmisyys? Mitä on arvokas kuolema?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0161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Lingvisti tutkii kieltä ja sen vaikutusta ihmisten ajatteluun.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kielen ulkopuolista todellisuutta olemassa? Voiko maailmaa ymmärtää ilman kieltä?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4347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Kansanedustaja pohtii uskonnollisten yhdyskuntien verotusta. 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Mikä on uskonto? Mitä on uskonnollinen yhdenvertaisuus?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8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C5977-BDF1-444F-BF65-D2D64343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9D355A-CE64-DE4A-B4A2-05548F3997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Demokratia tarvitsee itsenäisiä ja kriittisesti ajattelevia kansalaisia.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Ajattelun taidot ovat siis myös kansalaistaitoja!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taito perustella oma kanta tai mielipide julkisesti</a:t>
            </a:r>
          </a:p>
          <a:p>
            <a:pPr lvl="1" fontAlgn="base">
              <a:buFontTx/>
              <a:buChar char="-"/>
            </a:pPr>
            <a:r>
              <a:rPr lang="fi-FI" dirty="0"/>
              <a:t>tunnistaa hölynpölyn, vaarallisen ääriajattelun ja manipulaation</a:t>
            </a:r>
          </a:p>
          <a:p>
            <a:pPr lvl="1" fontAlgn="base">
              <a:buFontTx/>
              <a:buChar char="-"/>
            </a:pPr>
            <a:r>
              <a:rPr lang="fi-FI" dirty="0"/>
              <a:t>kyky pohtia yhteistä etua, eikä vain itseään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Aikalaissokeus:</a:t>
            </a:r>
            <a:r>
              <a:rPr lang="fi-FI" dirty="0"/>
              <a:t> kyvyttömyys nähdä päättömyyksiä ja järjenvastaisuuksia omassa ajassa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Esim. orjuus, naisten äänioikeuden kieltäminen, seksuaalivähemmistöjen kriminalisointi</a:t>
            </a:r>
          </a:p>
          <a:p>
            <a:pPr lvl="1" fontAlgn="base">
              <a:buFontTx/>
              <a:buChar char="-"/>
            </a:pPr>
            <a:r>
              <a:rPr lang="fi-FI" dirty="0"/>
              <a:t>Pohdi, mistä nykyaikaa voisi kritisoida?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E74F3A-2228-DA4B-9752-7D4DFFF6E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CC8F62-6C36-AE4F-8B1D-74E7B129BB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7192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230CD4-39F7-FF46-A28D-0AD4DEAF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Omassa elämässä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65C651-0A81-9140-8FA8-21295F6DC9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8700" dirty="0"/>
              <a:t>Elämässä joutuu joskus suurten kysymysten ääreen:</a:t>
            </a:r>
            <a:br>
              <a:rPr lang="fi-FI" sz="8700" dirty="0"/>
            </a:br>
            <a:endParaRPr lang="fi-FI" sz="8700" dirty="0"/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Mikä minulle on tärkeää ja miksi?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Missä olen hyvä? Miten voin hyödyntää osaamistani?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Mitä tarvitsen elääkseni hyvää ja </a:t>
            </a:r>
            <a:r>
              <a:rPr lang="fi-FI" sz="7300" dirty="0" err="1"/>
              <a:t>merkitysellistä</a:t>
            </a:r>
            <a:r>
              <a:rPr lang="fi-FI" sz="7300" dirty="0"/>
              <a:t> elämä?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8700" dirty="0"/>
              <a:t>Parhaimmillaan filosofia voi auttaa sekä pohtimaan että valitsemaan: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Perusteluna ei ole pelkkä fiilis, vaan järkevä harkinta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Eri vaihtoehtojen ja näkökulmien huomiointi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Mielikuvitus ja uusien ratkaisujen etsiminen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Oman itsenäisen ajattelun arvostaminen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Vastuu omista valinnoista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Epävarmuuden ja keskeneräisyyden hyväksyminen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Valmius muuttaa mieltään ja myöntää olleensa väärässä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1A569C-7E37-6A40-AEA0-2D8E6685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370E2F-B50D-CF44-A631-490593DDF1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15353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08D53-C41D-6842-ADEB-7887F2B2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CBD0B-FECE-F741-9F93-C5214EE283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Eli onko filosofia hyödyllistä? 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Tee lista perusteista, jotka olivat mielestäsi vakuuttavia </a:t>
            </a:r>
            <a:r>
              <a:rPr lang="fi-FI"/>
              <a:t>tai uskottavia.</a:t>
            </a:r>
            <a:endParaRPr lang="fi-FI" dirty="0"/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Entä mitkä perustelut eivät vakuuttaneet sinua?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Vertaa listoja parin tai pienen ryhmän kanssa. Keskustelkaa eroista ja yhtäläisyyksistä.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Keskustelkaa ja ottakaa kantaa väitteisiin: 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Filosofiaa pitäisi opettaa jo peruskoulussa.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Lukiossa pitäisi olla enemmän filosofian kursseja.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Yrityksiin kannattaisi palkata enemmän filosofeja.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AAE798-0415-3E49-803A-05CAA5266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FFF3D0-3654-4742-813F-81B3523806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27282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ae6f4c56-1b40-49ce-a64e-cede96ac5a4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842ccd07-6dee-4268-8983-d0cc307909f3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D95A2-8F30-4417-9130-895FE17E6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691</Words>
  <Application>Microsoft Office PowerPoint</Application>
  <PresentationFormat>Mukautettu</PresentationFormat>
  <Paragraphs>103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Bebas Neue</vt:lpstr>
      <vt:lpstr>Calibri</vt:lpstr>
      <vt:lpstr>Lato</vt:lpstr>
      <vt:lpstr>Office-teema</vt:lpstr>
      <vt:lpstr>4. Mitä hyötyä filosofiasta on?</vt:lpstr>
      <vt:lpstr>Virittäytyminen aiheeseen</vt:lpstr>
      <vt:lpstr>Virittäytyminen aiheeseen: Mitä hyöty tarkoittaa?</vt:lpstr>
      <vt:lpstr>Koulussa ja opiskelussa</vt:lpstr>
      <vt:lpstr>PowerPoint-esitys</vt:lpstr>
      <vt:lpstr>Yhteiskunnassa</vt:lpstr>
      <vt:lpstr>Omassa elämässä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22</cp:revision>
  <cp:lastPrinted>2017-11-30T08:45:33Z</cp:lastPrinted>
  <dcterms:created xsi:type="dcterms:W3CDTF">2020-05-05T09:10:38Z</dcterms:created>
  <dcterms:modified xsi:type="dcterms:W3CDTF">2022-08-15T06:19:58Z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