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0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05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38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69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1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36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76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2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7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94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0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18F8F-37D0-4A80-8839-C070814B85F4}" type="datetimeFigureOut">
              <a:rPr lang="fi-FI" smtClean="0"/>
              <a:t>4.12.2022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6BC7-A1D7-45F8-B6A6-27E009C270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Tehtävä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err="1" smtClean="0"/>
              <a:t>See</a:t>
            </a:r>
            <a:r>
              <a:rPr lang="fi-FI" dirty="0" smtClean="0"/>
              <a:t> –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married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–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 smtClean="0"/>
              <a:t>asked</a:t>
            </a:r>
            <a:r>
              <a:rPr lang="fi-FI" dirty="0" smtClean="0"/>
              <a:t>/</a:t>
            </a:r>
            <a:r>
              <a:rPr lang="fi-FI" dirty="0" err="1" smtClean="0"/>
              <a:t>popped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–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wait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Get</a:t>
            </a:r>
            <a:r>
              <a:rPr lang="fi-FI" dirty="0"/>
              <a:t> – </a:t>
            </a:r>
            <a:r>
              <a:rPr lang="fi-FI" dirty="0" err="1"/>
              <a:t>will</a:t>
            </a:r>
            <a:r>
              <a:rPr lang="fi-FI" dirty="0"/>
              <a:t> act</a:t>
            </a:r>
          </a:p>
          <a:p>
            <a:pPr marL="514350" indent="-514350">
              <a:buAutoNum type="arabicPeriod"/>
            </a:pP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gone</a:t>
            </a:r>
            <a:r>
              <a:rPr lang="fi-FI" dirty="0"/>
              <a:t> –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met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Might</a:t>
            </a:r>
            <a:r>
              <a:rPr lang="fi-FI" dirty="0" smtClean="0"/>
              <a:t>/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happened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Could</a:t>
            </a:r>
            <a:r>
              <a:rPr lang="fi-FI" dirty="0" smtClean="0"/>
              <a:t>/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Come</a:t>
            </a:r>
            <a:r>
              <a:rPr lang="fi-FI" dirty="0"/>
              <a:t> </a:t>
            </a:r>
            <a:r>
              <a:rPr lang="fi-FI" dirty="0" smtClean="0"/>
              <a:t>–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 smtClean="0"/>
              <a:t>recovered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55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Tehtävä 3</a:t>
            </a:r>
            <a:endParaRPr lang="fi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I would/I’d have chosen differently, had I known/if I had known what I will become.</a:t>
            </a:r>
          </a:p>
          <a:p>
            <a:r>
              <a:rPr lang="fi-FI" smtClean="0"/>
              <a:t>I would /wouldn’t have chosen/taken advanced mathematics and physics.</a:t>
            </a:r>
          </a:p>
          <a:p>
            <a:r>
              <a:rPr lang="fi-FI" smtClean="0"/>
              <a:t>I should have tried to learn more Swedish / Swedish more.</a:t>
            </a:r>
          </a:p>
          <a:p>
            <a:r>
              <a:rPr lang="fi-FI" smtClean="0"/>
              <a:t>Had I been wise/If I had been wise/sensible, I would also have studied German or French.</a:t>
            </a:r>
          </a:p>
          <a:p>
            <a:r>
              <a:rPr lang="fi-FI" smtClean="0"/>
              <a:t>But I could have made even worse choices, advanced math(ematic)s was one of my favourite subjects.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206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Tehtävä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I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know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If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been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/</a:t>
            </a:r>
            <a:r>
              <a:rPr lang="fi-FI" dirty="0" err="1" smtClean="0"/>
              <a:t>was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my </a:t>
            </a:r>
            <a:r>
              <a:rPr lang="fi-FI" dirty="0" err="1"/>
              <a:t>parents</a:t>
            </a:r>
            <a:r>
              <a:rPr lang="fi-FI" dirty="0"/>
              <a:t> </a:t>
            </a:r>
            <a:r>
              <a:rPr lang="fi-FI" dirty="0" err="1" smtClean="0"/>
              <a:t>wouldn’t</a:t>
            </a:r>
            <a:r>
              <a:rPr lang="fi-FI" dirty="0" smtClean="0"/>
              <a:t> </a:t>
            </a:r>
            <a:r>
              <a:rPr lang="fi-FI" dirty="0" err="1" smtClean="0"/>
              <a:t>come</a:t>
            </a:r>
            <a:r>
              <a:rPr lang="fi-FI" dirty="0" smtClean="0"/>
              <a:t>/ </a:t>
            </a:r>
            <a:r>
              <a:rPr lang="fi-FI" dirty="0" err="1"/>
              <a:t>weren’t</a:t>
            </a:r>
            <a:r>
              <a:rPr lang="fi-FI" dirty="0"/>
              <a:t> </a:t>
            </a:r>
            <a:r>
              <a:rPr lang="fi-FI" dirty="0" err="1"/>
              <a:t>coming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hope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/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/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improve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703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83128"/>
            <a:ext cx="10515600" cy="914400"/>
          </a:xfrm>
        </p:spPr>
        <p:txBody>
          <a:bodyPr/>
          <a:lstStyle/>
          <a:p>
            <a:r>
              <a:rPr lang="fi-FI" b="1" dirty="0"/>
              <a:t>Tehtävä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997528"/>
            <a:ext cx="11991109" cy="58604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dirty="0"/>
              <a:t>As 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lying</a:t>
            </a:r>
            <a:r>
              <a:rPr lang="fi-FI" dirty="0"/>
              <a:t> in bed</a:t>
            </a:r>
            <a:r>
              <a:rPr lang="fi-FI" dirty="0" smtClean="0"/>
              <a:t>,… (</a:t>
            </a:r>
            <a:r>
              <a:rPr lang="fi-FI" dirty="0" err="1" smtClean="0"/>
              <a:t>die</a:t>
            </a:r>
            <a:r>
              <a:rPr lang="fi-FI" dirty="0" smtClean="0"/>
              <a:t>, lie, tie -&gt; </a:t>
            </a:r>
            <a:r>
              <a:rPr lang="fi-FI" dirty="0" err="1" smtClean="0"/>
              <a:t>ing</a:t>
            </a:r>
            <a:r>
              <a:rPr lang="fi-FI" dirty="0" smtClean="0"/>
              <a:t>-muodossa ’</a:t>
            </a:r>
            <a:r>
              <a:rPr lang="fi-FI" dirty="0" err="1" smtClean="0"/>
              <a:t>dying</a:t>
            </a:r>
            <a:r>
              <a:rPr lang="fi-FI" dirty="0" smtClean="0"/>
              <a:t>, </a:t>
            </a:r>
            <a:r>
              <a:rPr lang="fi-FI" dirty="0" err="1" smtClean="0"/>
              <a:t>lying</a:t>
            </a:r>
            <a:r>
              <a:rPr lang="fi-FI" dirty="0" smtClean="0"/>
              <a:t>…)</a:t>
            </a:r>
            <a:br>
              <a:rPr lang="fi-FI" dirty="0" smtClean="0"/>
            </a:br>
            <a:r>
              <a:rPr lang="fi-FI" dirty="0" smtClean="0"/>
              <a:t>ajatus: kun olin tekemässä jotakin (makoilemassa = </a:t>
            </a:r>
            <a:r>
              <a:rPr lang="fi-FI" dirty="0" err="1" smtClean="0"/>
              <a:t>ing</a:t>
            </a:r>
            <a:r>
              <a:rPr lang="fi-FI" dirty="0" smtClean="0"/>
              <a:t>), jotakin äkillisempää tapahtui (yleismuoto)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Bill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working</a:t>
            </a:r>
            <a:r>
              <a:rPr lang="fi-FI" dirty="0"/>
              <a:t> </a:t>
            </a:r>
            <a:r>
              <a:rPr lang="fi-FI" dirty="0" err="1" smtClean="0"/>
              <a:t>hard</a:t>
            </a:r>
            <a:r>
              <a:rPr lang="fi-FI" dirty="0" smtClean="0"/>
              <a:t> (</a:t>
            </a:r>
            <a:r>
              <a:rPr lang="fi-FI" dirty="0" err="1" smtClean="0"/>
              <a:t>lately</a:t>
            </a:r>
            <a:r>
              <a:rPr lang="fi-FI" dirty="0" smtClean="0"/>
              <a:t> = viime aikoina -&gt; määräaikaisuus)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He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try</a:t>
            </a:r>
            <a:r>
              <a:rPr lang="fi-FI" dirty="0"/>
              <a:t> to </a:t>
            </a:r>
            <a:r>
              <a:rPr lang="fi-FI" dirty="0" err="1" smtClean="0"/>
              <a:t>get</a:t>
            </a:r>
            <a:r>
              <a:rPr lang="fi-FI" dirty="0" smtClean="0"/>
              <a:t>/is </a:t>
            </a:r>
            <a:r>
              <a:rPr lang="fi-FI" dirty="0" err="1" smtClean="0"/>
              <a:t>trying</a:t>
            </a:r>
            <a:r>
              <a:rPr lang="fi-FI" dirty="0" smtClean="0"/>
              <a:t> to </a:t>
            </a:r>
            <a:r>
              <a:rPr lang="fi-FI" dirty="0" err="1" smtClean="0"/>
              <a:t>get</a:t>
            </a:r>
            <a:r>
              <a:rPr lang="fi-FI" dirty="0" smtClean="0"/>
              <a:t> (</a:t>
            </a:r>
            <a:r>
              <a:rPr lang="fi-FI" dirty="0" err="1" smtClean="0"/>
              <a:t>ing</a:t>
            </a:r>
            <a:r>
              <a:rPr lang="fi-FI" dirty="0" smtClean="0"/>
              <a:t> = sinnikkyys mutta myös futuuri)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coming</a:t>
            </a:r>
            <a:r>
              <a:rPr lang="fi-FI" dirty="0"/>
              <a:t> </a:t>
            </a:r>
            <a:r>
              <a:rPr lang="fi-FI" dirty="0" smtClean="0"/>
              <a:t>/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be </a:t>
            </a:r>
            <a:r>
              <a:rPr lang="fi-FI" dirty="0" err="1" smtClean="0"/>
              <a:t>coming</a:t>
            </a:r>
            <a:r>
              <a:rPr lang="fi-FI" dirty="0" smtClean="0"/>
              <a:t> (</a:t>
            </a:r>
            <a:r>
              <a:rPr lang="fi-FI" dirty="0" err="1" smtClean="0"/>
              <a:t>ing</a:t>
            </a:r>
            <a:r>
              <a:rPr lang="fi-FI" dirty="0" smtClean="0"/>
              <a:t> = futuuri)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accompany</a:t>
            </a:r>
            <a:r>
              <a:rPr lang="fi-FI" dirty="0"/>
              <a:t> </a:t>
            </a:r>
            <a:r>
              <a:rPr lang="fi-FI" dirty="0" smtClean="0"/>
              <a:t>me /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come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 smtClean="0"/>
              <a:t>tonight</a:t>
            </a:r>
            <a:r>
              <a:rPr lang="fi-FI" dirty="0" smtClean="0"/>
              <a:t> / am </a:t>
            </a:r>
            <a:r>
              <a:rPr lang="fi-FI" dirty="0" err="1" smtClean="0"/>
              <a:t>seeing</a:t>
            </a:r>
            <a:r>
              <a:rPr lang="fi-FI" dirty="0" smtClean="0"/>
              <a:t> /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seein</a:t>
            </a:r>
            <a:r>
              <a:rPr lang="fi-FI" dirty="0" smtClean="0"/>
              <a:t> / am </a:t>
            </a:r>
            <a:r>
              <a:rPr lang="fi-FI" dirty="0" err="1" smtClean="0"/>
              <a:t>going</a:t>
            </a:r>
            <a:r>
              <a:rPr lang="fi-FI" dirty="0" smtClean="0"/>
              <a:t> to </a:t>
            </a:r>
            <a:r>
              <a:rPr lang="fi-FI" dirty="0" err="1" smtClean="0"/>
              <a:t>see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smtClean="0"/>
              <a:t>look (I </a:t>
            </a:r>
            <a:r>
              <a:rPr lang="fi-FI" dirty="0" err="1" smtClean="0"/>
              <a:t>think</a:t>
            </a:r>
            <a:r>
              <a:rPr lang="fi-FI" dirty="0" smtClean="0"/>
              <a:t> = olen jotakin mieltä -&gt; vain yleismuoto mahdollinen)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am </a:t>
            </a:r>
            <a:r>
              <a:rPr lang="fi-FI" dirty="0" err="1" smtClean="0"/>
              <a:t>thinking</a:t>
            </a:r>
            <a:r>
              <a:rPr lang="fi-FI" dirty="0" smtClean="0"/>
              <a:t> (</a:t>
            </a:r>
            <a:r>
              <a:rPr lang="fi-FI" dirty="0" err="1" smtClean="0"/>
              <a:t>hush</a:t>
            </a:r>
            <a:r>
              <a:rPr lang="fi-FI" dirty="0" smtClean="0"/>
              <a:t> = hys, toinen ajattelee parhaillaan -&gt; </a:t>
            </a:r>
            <a:r>
              <a:rPr lang="fi-FI" dirty="0" err="1" smtClean="0"/>
              <a:t>ing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/>
              <a:t>I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 smtClean="0"/>
              <a:t>film</a:t>
            </a:r>
            <a:r>
              <a:rPr lang="fi-FI" dirty="0" smtClean="0"/>
              <a:t> (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years</a:t>
            </a:r>
            <a:r>
              <a:rPr lang="fi-FI" dirty="0" smtClean="0"/>
              <a:t> </a:t>
            </a:r>
            <a:r>
              <a:rPr lang="fi-FI" dirty="0" err="1" smtClean="0"/>
              <a:t>ago</a:t>
            </a:r>
            <a:r>
              <a:rPr lang="fi-FI" dirty="0" smtClean="0"/>
              <a:t> = mennyt aika, päättynyt tekeminen - &gt; </a:t>
            </a:r>
            <a:r>
              <a:rPr lang="fi-FI" dirty="0" err="1" smtClean="0"/>
              <a:t>imperf</a:t>
            </a:r>
            <a:r>
              <a:rPr lang="fi-FI" dirty="0" smtClean="0"/>
              <a:t>.)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dirty="0" err="1"/>
              <a:t>wrote</a:t>
            </a:r>
            <a:r>
              <a:rPr lang="fi-FI" dirty="0"/>
              <a:t> to </a:t>
            </a:r>
            <a:r>
              <a:rPr lang="fi-FI" dirty="0" smtClean="0"/>
              <a:t>(</a:t>
            </a:r>
            <a:r>
              <a:rPr lang="fi-FI" dirty="0" err="1" smtClean="0"/>
              <a:t>last</a:t>
            </a:r>
            <a:r>
              <a:rPr lang="fi-FI" dirty="0" smtClean="0"/>
              <a:t> </a:t>
            </a:r>
            <a:r>
              <a:rPr lang="fi-FI" dirty="0" err="1" smtClean="0"/>
              <a:t>week</a:t>
            </a:r>
            <a:r>
              <a:rPr lang="fi-FI" dirty="0" smtClean="0"/>
              <a:t> = päättynyt tekeminen &gt; imperfekti)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01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38991" y="218209"/>
            <a:ext cx="11824854" cy="65019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11. Bob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 smtClean="0"/>
              <a:t>born</a:t>
            </a:r>
            <a:r>
              <a:rPr lang="fi-FI" dirty="0" smtClean="0"/>
              <a:t>	(syntyä-sisältö ilmaistaan englannissa aina passiivilla</a:t>
            </a:r>
            <a:br>
              <a:rPr lang="fi-FI" dirty="0" smtClean="0"/>
            </a:br>
            <a:r>
              <a:rPr lang="fi-FI" dirty="0" smtClean="0"/>
              <a:t>	”minut kannettiin maailmaan”. Syntyminen menneessä = </a:t>
            </a:r>
            <a:r>
              <a:rPr lang="fi-FI" dirty="0" err="1" smtClean="0"/>
              <a:t>imperf</a:t>
            </a:r>
            <a:r>
              <a:rPr lang="fi-FI" dirty="0" smtClean="0"/>
              <a:t>.)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12.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company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 smtClean="0"/>
              <a:t>established</a:t>
            </a:r>
            <a:r>
              <a:rPr lang="fi-FI" dirty="0" smtClean="0"/>
              <a:t>/</a:t>
            </a:r>
            <a:r>
              <a:rPr lang="fi-FI" dirty="0" err="1" smtClean="0"/>
              <a:t>founded</a:t>
            </a:r>
            <a:r>
              <a:rPr lang="fi-FI" dirty="0" smtClean="0"/>
              <a:t> – </a:t>
            </a:r>
            <a:r>
              <a:rPr lang="fi-FI" dirty="0" err="1" smtClean="0"/>
              <a:t>imperf</a:t>
            </a:r>
            <a:r>
              <a:rPr lang="fi-FI" dirty="0" smtClean="0"/>
              <a:t>. -&gt; fokus </a:t>
            </a:r>
            <a:br>
              <a:rPr lang="fi-FI" dirty="0" smtClean="0"/>
            </a:br>
            <a:r>
              <a:rPr lang="fi-FI" dirty="0" smtClean="0"/>
              <a:t> 	perustamisessa, joka on tapahtunut useita vuosia sitten</a:t>
            </a:r>
            <a:br>
              <a:rPr lang="fi-FI" dirty="0" smtClean="0"/>
            </a:br>
            <a:r>
              <a:rPr lang="fi-FI" dirty="0" smtClean="0"/>
              <a:t>vrt. ”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company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established</a:t>
            </a:r>
            <a:r>
              <a:rPr lang="fi-FI" dirty="0" smtClean="0"/>
              <a:t>…” perfekti -&gt; fokus </a:t>
            </a:r>
            <a:br>
              <a:rPr lang="fi-FI" dirty="0" smtClean="0"/>
            </a:br>
            <a:r>
              <a:rPr lang="fi-FI" dirty="0" smtClean="0"/>
              <a:t>	 yrityksessä, joka toimii edelleen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13.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painted</a:t>
            </a:r>
            <a:r>
              <a:rPr lang="fi-FI" dirty="0" smtClean="0"/>
              <a:t>	(</a:t>
            </a:r>
            <a:r>
              <a:rPr lang="fi-FI" dirty="0" err="1" smtClean="0"/>
              <a:t>yesterday</a:t>
            </a:r>
            <a:r>
              <a:rPr lang="fi-FI" dirty="0" smtClean="0"/>
              <a:t> = mennyt aika -&gt; imperfekti)	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14.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</a:t>
            </a:r>
            <a:r>
              <a:rPr lang="fi-FI" dirty="0" smtClean="0"/>
              <a:t>	(</a:t>
            </a:r>
            <a:r>
              <a:rPr lang="fi-FI" dirty="0" err="1" smtClean="0"/>
              <a:t>it’s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+ aina imperfekti)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15.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something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16. … </a:t>
            </a:r>
            <a:r>
              <a:rPr lang="fi-FI" dirty="0" err="1"/>
              <a:t>that</a:t>
            </a:r>
            <a:r>
              <a:rPr lang="fi-FI" dirty="0"/>
              <a:t> Sam </a:t>
            </a:r>
            <a:r>
              <a:rPr lang="fi-FI" dirty="0" smtClean="0"/>
              <a:t>(</a:t>
            </a:r>
            <a:r>
              <a:rPr lang="fi-FI" dirty="0" err="1" smtClean="0"/>
              <a:t>would</a:t>
            </a:r>
            <a:r>
              <a:rPr lang="fi-FI" dirty="0" smtClean="0"/>
              <a:t>/</a:t>
            </a:r>
            <a:r>
              <a:rPr lang="fi-FI" dirty="0" err="1" smtClean="0"/>
              <a:t>should</a:t>
            </a:r>
            <a:r>
              <a:rPr lang="fi-FI" dirty="0" smtClean="0"/>
              <a:t>) </a:t>
            </a:r>
            <a:r>
              <a:rPr lang="fi-FI" dirty="0"/>
              <a:t>be </a:t>
            </a:r>
            <a:r>
              <a:rPr lang="fi-FI" dirty="0" err="1" smtClean="0"/>
              <a:t>promoted</a:t>
            </a:r>
            <a:r>
              <a:rPr lang="fi-FI" dirty="0" smtClean="0"/>
              <a:t> (</a:t>
            </a:r>
            <a:r>
              <a:rPr lang="fi-FI" dirty="0" err="1" smtClean="0"/>
              <a:t>subjunktiivi</a:t>
            </a:r>
            <a:r>
              <a:rPr lang="fi-FI" dirty="0" smtClean="0"/>
              <a:t>, hyvin muodollinen)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17. …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/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18. … he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/ </a:t>
            </a:r>
            <a:r>
              <a:rPr lang="fi-FI" dirty="0" err="1" smtClean="0"/>
              <a:t>was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19. … he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come</a:t>
            </a:r>
            <a:r>
              <a:rPr lang="fi-FI" dirty="0" smtClean="0"/>
              <a:t> 	(aikamuotoharmonian takia ’</a:t>
            </a:r>
            <a:r>
              <a:rPr lang="fi-FI" dirty="0" err="1" smtClean="0"/>
              <a:t>will</a:t>
            </a:r>
            <a:r>
              <a:rPr lang="fi-FI" dirty="0" smtClean="0"/>
              <a:t>’ mahdoton -&gt; ’</a:t>
            </a:r>
            <a:r>
              <a:rPr lang="fi-FI" dirty="0" err="1" smtClean="0"/>
              <a:t>would</a:t>
            </a:r>
            <a:r>
              <a:rPr lang="fi-FI" dirty="0" smtClean="0"/>
              <a:t>’</a:t>
            </a:r>
          </a:p>
          <a:p>
            <a:pPr marL="0" indent="0">
              <a:buNone/>
            </a:pPr>
            <a:r>
              <a:rPr lang="fi-FI" dirty="0" smtClean="0"/>
              <a:t>20</a:t>
            </a:r>
            <a:r>
              <a:rPr lang="fi-FI" dirty="0"/>
              <a:t>.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 smtClean="0"/>
              <a:t>hadn’t</a:t>
            </a:r>
            <a:r>
              <a:rPr lang="fi-FI" dirty="0" smtClean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film</a:t>
            </a:r>
            <a:r>
              <a:rPr lang="fi-FI" dirty="0" smtClean="0"/>
              <a:t> (aikamuotoharmonian takia </a:t>
            </a:r>
            <a:r>
              <a:rPr lang="fi-FI" smtClean="0"/>
              <a:t>perfekti mahdoton)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5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0654"/>
          </a:xfrm>
        </p:spPr>
        <p:txBody>
          <a:bodyPr/>
          <a:lstStyle/>
          <a:p>
            <a:r>
              <a:rPr lang="fi-FI" b="1" dirty="0" smtClean="0"/>
              <a:t>Tehtävä 38, s. 131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50718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Now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</a:t>
            </a:r>
          </a:p>
          <a:p>
            <a:pPr marL="514350" indent="-514350">
              <a:buAutoNum type="arabicPeriod"/>
            </a:pPr>
            <a:r>
              <a:rPr lang="fi-FI" dirty="0" smtClean="0"/>
              <a:t>Even </a:t>
            </a:r>
            <a:r>
              <a:rPr lang="fi-FI" dirty="0" err="1"/>
              <a:t>though</a:t>
            </a:r>
            <a:r>
              <a:rPr lang="fi-FI" dirty="0"/>
              <a:t>/ </a:t>
            </a:r>
            <a:r>
              <a:rPr lang="fi-FI" dirty="0" err="1"/>
              <a:t>although</a:t>
            </a:r>
            <a:r>
              <a:rPr lang="fi-FI" dirty="0"/>
              <a:t>/ </a:t>
            </a:r>
            <a:r>
              <a:rPr lang="fi-FI" dirty="0" err="1" smtClean="0"/>
              <a:t>though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Even </a:t>
            </a:r>
            <a:r>
              <a:rPr lang="fi-FI" dirty="0" err="1" smtClean="0"/>
              <a:t>if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Whenever</a:t>
            </a:r>
            <a:r>
              <a:rPr lang="fi-FI" dirty="0"/>
              <a:t>/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As </a:t>
            </a:r>
            <a:r>
              <a:rPr lang="fi-FI" dirty="0" err="1"/>
              <a:t>if</a:t>
            </a:r>
            <a:r>
              <a:rPr lang="fi-FI" dirty="0"/>
              <a:t>/ </a:t>
            </a:r>
            <a:r>
              <a:rPr lang="fi-FI" dirty="0" err="1"/>
              <a:t>although</a:t>
            </a:r>
            <a:r>
              <a:rPr lang="fi-FI" dirty="0"/>
              <a:t>/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though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(</a:t>
            </a:r>
            <a:r>
              <a:rPr lang="fi-FI" dirty="0" err="1" smtClean="0"/>
              <a:t>ever</a:t>
            </a:r>
            <a:r>
              <a:rPr lang="fi-FI" dirty="0"/>
              <a:t>) </a:t>
            </a:r>
            <a:r>
              <a:rPr lang="fi-FI" dirty="0" err="1" smtClean="0"/>
              <a:t>since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Either</a:t>
            </a:r>
            <a:r>
              <a:rPr lang="fi-FI" dirty="0" smtClean="0"/>
              <a:t> – </a:t>
            </a:r>
            <a:r>
              <a:rPr lang="fi-FI" dirty="0" err="1" smtClean="0"/>
              <a:t>or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–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trembles</a:t>
            </a:r>
            <a:r>
              <a:rPr lang="fi-FI" dirty="0" smtClean="0"/>
              <a:t> –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Neither</a:t>
            </a:r>
            <a:r>
              <a:rPr lang="fi-FI" dirty="0" smtClean="0"/>
              <a:t> – </a:t>
            </a:r>
            <a:r>
              <a:rPr lang="fi-FI" dirty="0" err="1" smtClean="0"/>
              <a:t>nor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Both</a:t>
            </a:r>
            <a:r>
              <a:rPr lang="fi-FI" dirty="0" smtClean="0"/>
              <a:t> – and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As </a:t>
            </a:r>
            <a:r>
              <a:rPr lang="fi-FI" dirty="0" err="1" smtClean="0"/>
              <a:t>well</a:t>
            </a:r>
            <a:r>
              <a:rPr lang="fi-FI" dirty="0" smtClean="0"/>
              <a:t> as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So</a:t>
            </a:r>
            <a:r>
              <a:rPr lang="fi-FI" dirty="0" smtClean="0"/>
              <a:t> (</a:t>
            </a:r>
            <a:r>
              <a:rPr lang="fi-FI" dirty="0" err="1" smtClean="0"/>
              <a:t>that</a:t>
            </a:r>
            <a:r>
              <a:rPr lang="fi-FI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Because / </a:t>
            </a:r>
            <a:r>
              <a:rPr lang="en-US" dirty="0"/>
              <a:t>as / </a:t>
            </a:r>
            <a:r>
              <a:rPr lang="en-US" dirty="0" smtClean="0"/>
              <a:t>since – as </a:t>
            </a:r>
            <a:r>
              <a:rPr lang="en-US" dirty="0"/>
              <a:t>long </a:t>
            </a:r>
            <a:r>
              <a:rPr lang="en-US" dirty="0" smtClean="0"/>
              <a:t>as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While</a:t>
            </a:r>
            <a:r>
              <a:rPr lang="fi-FI" dirty="0"/>
              <a:t>/ </a:t>
            </a:r>
            <a:r>
              <a:rPr lang="fi-FI" dirty="0" err="1" smtClean="0"/>
              <a:t>whereas</a:t>
            </a:r>
            <a:r>
              <a:rPr lang="fi-FI" dirty="0" smtClean="0"/>
              <a:t> / </a:t>
            </a:r>
            <a:r>
              <a:rPr lang="fi-FI" dirty="0" err="1" smtClean="0"/>
              <a:t>whilst</a:t>
            </a:r>
            <a:endParaRPr lang="fi-FI" dirty="0"/>
          </a:p>
          <a:p>
            <a:pPr marL="514350" indent="-514350">
              <a:buAutoNum type="arabicPeriod"/>
            </a:pPr>
            <a:r>
              <a:rPr lang="fi-FI" dirty="0" err="1" smtClean="0"/>
              <a:t>unless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3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560</Words>
  <Application>Microsoft Office PowerPoint</Application>
  <PresentationFormat>Laajakuva</PresentationFormat>
  <Paragraphs>59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Tehtävä 2</vt:lpstr>
      <vt:lpstr>Tehtävä 3</vt:lpstr>
      <vt:lpstr>Tehtävä 4</vt:lpstr>
      <vt:lpstr>Tehtävä 5</vt:lpstr>
      <vt:lpstr>PowerPoint-esitys</vt:lpstr>
      <vt:lpstr>Tehtävä 38, s. 131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Verbiopin kertaus, sivut 114 - 120</dc:title>
  <dc:creator>Päivi Franzon</dc:creator>
  <cp:lastModifiedBy>Franzon Päivi</cp:lastModifiedBy>
  <cp:revision>18</cp:revision>
  <dcterms:created xsi:type="dcterms:W3CDTF">2016-12-11T16:55:30Z</dcterms:created>
  <dcterms:modified xsi:type="dcterms:W3CDTF">2022-12-04T18:31:38Z</dcterms:modified>
</cp:coreProperties>
</file>