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2" d="100"/>
          <a:sy n="62" d="100"/>
        </p:scale>
        <p:origin x="66" y="3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7C6CE-6C84-44C0-8990-EFBB43F83AB9}" type="datetimeFigureOut">
              <a:rPr lang="fi-FI" smtClean="0"/>
              <a:t>1.12.2017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865D2-6895-489F-B0F9-283F5035FBD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64265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7C6CE-6C84-44C0-8990-EFBB43F83AB9}" type="datetimeFigureOut">
              <a:rPr lang="fi-FI" smtClean="0"/>
              <a:t>1.12.2017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865D2-6895-489F-B0F9-283F5035FBD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39508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7C6CE-6C84-44C0-8990-EFBB43F83AB9}" type="datetimeFigureOut">
              <a:rPr lang="fi-FI" smtClean="0"/>
              <a:t>1.12.2017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865D2-6895-489F-B0F9-283F5035FBD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97837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7C6CE-6C84-44C0-8990-EFBB43F83AB9}" type="datetimeFigureOut">
              <a:rPr lang="fi-FI" smtClean="0"/>
              <a:t>1.12.2017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865D2-6895-489F-B0F9-283F5035FBD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98801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7C6CE-6C84-44C0-8990-EFBB43F83AB9}" type="datetimeFigureOut">
              <a:rPr lang="fi-FI" smtClean="0"/>
              <a:t>1.12.2017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865D2-6895-489F-B0F9-283F5035FBD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46566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7C6CE-6C84-44C0-8990-EFBB43F83AB9}" type="datetimeFigureOut">
              <a:rPr lang="fi-FI" smtClean="0"/>
              <a:t>1.12.2017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865D2-6895-489F-B0F9-283F5035FBD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395519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7C6CE-6C84-44C0-8990-EFBB43F83AB9}" type="datetimeFigureOut">
              <a:rPr lang="fi-FI" smtClean="0"/>
              <a:t>1.12.2017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865D2-6895-489F-B0F9-283F5035FBD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32208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7C6CE-6C84-44C0-8990-EFBB43F83AB9}" type="datetimeFigureOut">
              <a:rPr lang="fi-FI" smtClean="0"/>
              <a:t>1.12.2017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865D2-6895-489F-B0F9-283F5035FBD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93993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7C6CE-6C84-44C0-8990-EFBB43F83AB9}" type="datetimeFigureOut">
              <a:rPr lang="fi-FI" smtClean="0"/>
              <a:t>1.12.2017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865D2-6895-489F-B0F9-283F5035FBD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18284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7C6CE-6C84-44C0-8990-EFBB43F83AB9}" type="datetimeFigureOut">
              <a:rPr lang="fi-FI" smtClean="0"/>
              <a:t>1.12.2017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865D2-6895-489F-B0F9-283F5035FBD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9382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7C6CE-6C84-44C0-8990-EFBB43F83AB9}" type="datetimeFigureOut">
              <a:rPr lang="fi-FI" smtClean="0"/>
              <a:t>1.12.2017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865D2-6895-489F-B0F9-283F5035FBD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15645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A7C6CE-6C84-44C0-8990-EFBB43F83AB9}" type="datetimeFigureOut">
              <a:rPr lang="fi-FI" smtClean="0"/>
              <a:t>1.12.2017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7865D2-6895-489F-B0F9-283F5035FBD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75356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Tehtävä B, sivu 63</a:t>
            </a:r>
            <a:endParaRPr lang="fi-FI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08488" y="1825625"/>
            <a:ext cx="12083512" cy="4351338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fi-FI" dirty="0" err="1" smtClean="0"/>
              <a:t>I’m</a:t>
            </a:r>
            <a:r>
              <a:rPr lang="fi-FI" dirty="0" smtClean="0"/>
              <a:t> sure </a:t>
            </a:r>
            <a:r>
              <a:rPr lang="fi-FI" dirty="0" err="1" smtClean="0"/>
              <a:t>they’re</a:t>
            </a:r>
            <a:r>
              <a:rPr lang="fi-FI" dirty="0" smtClean="0"/>
              <a:t> </a:t>
            </a:r>
            <a:r>
              <a:rPr lang="fi-FI" dirty="0" err="1" smtClean="0"/>
              <a:t>proud</a:t>
            </a:r>
            <a:r>
              <a:rPr lang="fi-FI" dirty="0" smtClean="0"/>
              <a:t> of </a:t>
            </a:r>
            <a:r>
              <a:rPr lang="fi-FI" dirty="0" err="1" smtClean="0"/>
              <a:t>that</a:t>
            </a:r>
            <a:r>
              <a:rPr lang="fi-FI" dirty="0" smtClean="0"/>
              <a:t> </a:t>
            </a:r>
            <a:r>
              <a:rPr lang="fi-FI" dirty="0" err="1" smtClean="0"/>
              <a:t>son</a:t>
            </a:r>
            <a:r>
              <a:rPr lang="fi-FI" dirty="0" smtClean="0"/>
              <a:t> of </a:t>
            </a:r>
            <a:r>
              <a:rPr lang="fi-FI" dirty="0" err="1" smtClean="0"/>
              <a:t>theirs</a:t>
            </a:r>
            <a:r>
              <a:rPr lang="fi-FI" dirty="0" smtClean="0"/>
              <a:t>.</a:t>
            </a:r>
          </a:p>
          <a:p>
            <a:pPr marL="514350" indent="-514350">
              <a:buAutoNum type="arabicPeriod"/>
            </a:pPr>
            <a:r>
              <a:rPr lang="fi-FI" dirty="0" err="1" smtClean="0"/>
              <a:t>Peter’s</a:t>
            </a:r>
            <a:r>
              <a:rPr lang="fi-FI" dirty="0" smtClean="0"/>
              <a:t> </a:t>
            </a:r>
            <a:r>
              <a:rPr lang="fi-FI" dirty="0" err="1" smtClean="0"/>
              <a:t>new</a:t>
            </a:r>
            <a:r>
              <a:rPr lang="fi-FI" dirty="0" smtClean="0"/>
              <a:t> </a:t>
            </a:r>
            <a:r>
              <a:rPr lang="fi-FI" dirty="0" err="1" smtClean="0"/>
              <a:t>dog</a:t>
            </a:r>
            <a:r>
              <a:rPr lang="fi-FI" dirty="0" smtClean="0"/>
              <a:t> </a:t>
            </a:r>
            <a:r>
              <a:rPr lang="fi-FI" dirty="0" err="1" smtClean="0"/>
              <a:t>knows</a:t>
            </a:r>
            <a:r>
              <a:rPr lang="fi-FI" dirty="0" smtClean="0"/>
              <a:t> </a:t>
            </a:r>
            <a:r>
              <a:rPr lang="fi-FI" dirty="0" err="1" smtClean="0"/>
              <a:t>it’s</a:t>
            </a:r>
            <a:r>
              <a:rPr lang="fi-FI" dirty="0" smtClean="0"/>
              <a:t> </a:t>
            </a:r>
            <a:r>
              <a:rPr lang="fi-FI" dirty="0" err="1" smtClean="0"/>
              <a:t>not</a:t>
            </a:r>
            <a:r>
              <a:rPr lang="fi-FI" dirty="0" smtClean="0"/>
              <a:t> </a:t>
            </a:r>
            <a:r>
              <a:rPr lang="fi-FI" dirty="0" err="1" smtClean="0"/>
              <a:t>supposed</a:t>
            </a:r>
            <a:r>
              <a:rPr lang="fi-FI" dirty="0" smtClean="0"/>
              <a:t> to </a:t>
            </a:r>
            <a:r>
              <a:rPr lang="fi-FI" dirty="0" err="1" smtClean="0"/>
              <a:t>do</a:t>
            </a:r>
            <a:r>
              <a:rPr lang="fi-FI" dirty="0" smtClean="0"/>
              <a:t> </a:t>
            </a:r>
            <a:r>
              <a:rPr lang="fi-FI" dirty="0" err="1" smtClean="0"/>
              <a:t>its</a:t>
            </a:r>
            <a:r>
              <a:rPr lang="fi-FI" dirty="0" smtClean="0"/>
              <a:t> business inside.</a:t>
            </a:r>
          </a:p>
          <a:p>
            <a:pPr marL="514350" indent="-514350">
              <a:buAutoNum type="arabicPeriod"/>
            </a:pPr>
            <a:r>
              <a:rPr lang="fi-FI" dirty="0" err="1" smtClean="0"/>
              <a:t>When</a:t>
            </a:r>
            <a:r>
              <a:rPr lang="fi-FI" dirty="0" smtClean="0"/>
              <a:t> </a:t>
            </a:r>
            <a:r>
              <a:rPr lang="fi-FI" dirty="0" err="1" smtClean="0"/>
              <a:t>she’s</a:t>
            </a:r>
            <a:r>
              <a:rPr lang="fi-FI" dirty="0" smtClean="0"/>
              <a:t> </a:t>
            </a:r>
            <a:r>
              <a:rPr lang="fi-FI" dirty="0" err="1" smtClean="0"/>
              <a:t>ready</a:t>
            </a:r>
            <a:r>
              <a:rPr lang="fi-FI" dirty="0" smtClean="0"/>
              <a:t>, </a:t>
            </a:r>
            <a:r>
              <a:rPr lang="fi-FI" dirty="0" err="1" smtClean="0"/>
              <a:t>she</a:t>
            </a:r>
            <a:r>
              <a:rPr lang="fi-FI" dirty="0" smtClean="0"/>
              <a:t> </a:t>
            </a:r>
            <a:r>
              <a:rPr lang="fi-FI" dirty="0" err="1" smtClean="0"/>
              <a:t>wants</a:t>
            </a:r>
            <a:r>
              <a:rPr lang="fi-FI" dirty="0" smtClean="0"/>
              <a:t> to </a:t>
            </a:r>
            <a:r>
              <a:rPr lang="fi-FI" dirty="0" err="1" smtClean="0"/>
              <a:t>meet</a:t>
            </a:r>
            <a:r>
              <a:rPr lang="fi-FI" dirty="0" smtClean="0"/>
              <a:t>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children’s</a:t>
            </a:r>
            <a:r>
              <a:rPr lang="fi-FI" dirty="0" smtClean="0"/>
              <a:t> </a:t>
            </a:r>
            <a:r>
              <a:rPr lang="fi-FI" dirty="0" err="1" smtClean="0"/>
              <a:t>new</a:t>
            </a:r>
            <a:r>
              <a:rPr lang="fi-FI" dirty="0" smtClean="0"/>
              <a:t> </a:t>
            </a:r>
            <a:r>
              <a:rPr lang="fi-FI" dirty="0" err="1" smtClean="0"/>
              <a:t>teacher</a:t>
            </a:r>
            <a:r>
              <a:rPr lang="fi-FI" dirty="0" smtClean="0"/>
              <a:t>.</a:t>
            </a:r>
          </a:p>
          <a:p>
            <a:pPr marL="514350" indent="-514350">
              <a:buAutoNum type="arabicPeriod"/>
            </a:pPr>
            <a:r>
              <a:rPr lang="fi-FI" dirty="0" err="1" smtClean="0"/>
              <a:t>We</a:t>
            </a:r>
            <a:r>
              <a:rPr lang="fi-FI" dirty="0" smtClean="0"/>
              <a:t> </a:t>
            </a:r>
            <a:r>
              <a:rPr lang="fi-FI" dirty="0" err="1" smtClean="0"/>
              <a:t>won’t</a:t>
            </a:r>
            <a:r>
              <a:rPr lang="fi-FI" dirty="0" smtClean="0"/>
              <a:t> </a:t>
            </a:r>
            <a:r>
              <a:rPr lang="fi-FI" dirty="0" err="1"/>
              <a:t>c</a:t>
            </a:r>
            <a:r>
              <a:rPr lang="fi-FI" dirty="0" err="1" smtClean="0"/>
              <a:t>are</a:t>
            </a:r>
            <a:r>
              <a:rPr lang="fi-FI" dirty="0" smtClean="0"/>
              <a:t> </a:t>
            </a:r>
            <a:r>
              <a:rPr lang="fi-FI" dirty="0" err="1" smtClean="0"/>
              <a:t>what</a:t>
            </a:r>
            <a:r>
              <a:rPr lang="fi-FI" dirty="0" smtClean="0"/>
              <a:t> </a:t>
            </a:r>
            <a:r>
              <a:rPr lang="fi-FI" dirty="0" err="1" smtClean="0"/>
              <a:t>they’ll</a:t>
            </a:r>
            <a:r>
              <a:rPr lang="fi-FI" dirty="0" smtClean="0"/>
              <a:t> </a:t>
            </a:r>
            <a:r>
              <a:rPr lang="fi-FI" dirty="0" err="1" smtClean="0"/>
              <a:t>say</a:t>
            </a:r>
            <a:r>
              <a:rPr lang="fi-FI" dirty="0" smtClean="0"/>
              <a:t> </a:t>
            </a:r>
            <a:r>
              <a:rPr lang="fi-FI" dirty="0" err="1" smtClean="0"/>
              <a:t>about</a:t>
            </a:r>
            <a:r>
              <a:rPr lang="fi-FI" dirty="0" smtClean="0"/>
              <a:t> James’ </a:t>
            </a:r>
            <a:r>
              <a:rPr lang="fi-FI" dirty="0" err="1" smtClean="0"/>
              <a:t>plans</a:t>
            </a:r>
            <a:r>
              <a:rPr lang="fi-FI" dirty="0" smtClean="0"/>
              <a:t>.</a:t>
            </a:r>
          </a:p>
          <a:p>
            <a:pPr marL="514350" indent="-514350">
              <a:buAutoNum type="arabicPeriod"/>
            </a:pPr>
            <a:r>
              <a:rPr lang="fi-FI" dirty="0" err="1" smtClean="0"/>
              <a:t>She</a:t>
            </a:r>
            <a:r>
              <a:rPr lang="fi-FI" dirty="0" smtClean="0"/>
              <a:t> </a:t>
            </a:r>
            <a:r>
              <a:rPr lang="fi-FI" dirty="0" err="1" smtClean="0"/>
              <a:t>doesn’t</a:t>
            </a:r>
            <a:r>
              <a:rPr lang="fi-FI" dirty="0" smtClean="0"/>
              <a:t> </a:t>
            </a:r>
            <a:r>
              <a:rPr lang="fi-FI" dirty="0" err="1" smtClean="0"/>
              <a:t>believe</a:t>
            </a:r>
            <a:r>
              <a:rPr lang="fi-FI" dirty="0" smtClean="0"/>
              <a:t> </a:t>
            </a:r>
            <a:r>
              <a:rPr lang="fi-FI" dirty="0" err="1" smtClean="0"/>
              <a:t>he’s</a:t>
            </a:r>
            <a:r>
              <a:rPr lang="fi-FI" dirty="0" smtClean="0"/>
              <a:t> </a:t>
            </a:r>
            <a:r>
              <a:rPr lang="fi-FI" dirty="0" err="1" smtClean="0"/>
              <a:t>going</a:t>
            </a:r>
            <a:r>
              <a:rPr lang="fi-FI" dirty="0" smtClean="0"/>
              <a:t> to </a:t>
            </a:r>
            <a:r>
              <a:rPr lang="fi-FI" dirty="0" err="1" smtClean="0"/>
              <a:t>remember</a:t>
            </a:r>
            <a:r>
              <a:rPr lang="fi-FI" dirty="0" smtClean="0"/>
              <a:t>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boys</a:t>
            </a:r>
            <a:r>
              <a:rPr lang="fi-FI" dirty="0" smtClean="0"/>
              <a:t>’ </a:t>
            </a:r>
            <a:r>
              <a:rPr lang="fi-FI" dirty="0" err="1" smtClean="0"/>
              <a:t>faces</a:t>
            </a:r>
            <a:r>
              <a:rPr lang="fi-FI" dirty="0" smtClean="0"/>
              <a:t>.</a:t>
            </a:r>
          </a:p>
          <a:p>
            <a:pPr marL="514350" indent="-514350">
              <a:buAutoNum type="arabicPeriod"/>
            </a:pPr>
            <a:r>
              <a:rPr lang="fi-FI" dirty="0" smtClean="0"/>
              <a:t>If </a:t>
            </a:r>
            <a:r>
              <a:rPr lang="fi-FI" dirty="0" err="1" smtClean="0"/>
              <a:t>Jack’s</a:t>
            </a:r>
            <a:r>
              <a:rPr lang="fi-FI" dirty="0" smtClean="0"/>
              <a:t> </a:t>
            </a:r>
            <a:r>
              <a:rPr lang="fi-FI" dirty="0" err="1" smtClean="0"/>
              <a:t>friends</a:t>
            </a:r>
            <a:r>
              <a:rPr lang="fi-FI" dirty="0" smtClean="0"/>
              <a:t> </a:t>
            </a:r>
            <a:r>
              <a:rPr lang="fi-FI" dirty="0" err="1" smtClean="0"/>
              <a:t>don’t</a:t>
            </a:r>
            <a:r>
              <a:rPr lang="fi-FI" dirty="0" smtClean="0"/>
              <a:t> </a:t>
            </a:r>
            <a:r>
              <a:rPr lang="fi-FI" dirty="0" err="1" smtClean="0"/>
              <a:t>learn</a:t>
            </a:r>
            <a:r>
              <a:rPr lang="fi-FI" dirty="0" smtClean="0"/>
              <a:t> to </a:t>
            </a:r>
            <a:r>
              <a:rPr lang="fi-FI" dirty="0" err="1" smtClean="0"/>
              <a:t>behave</a:t>
            </a:r>
            <a:r>
              <a:rPr lang="fi-FI" dirty="0" smtClean="0"/>
              <a:t>, </a:t>
            </a:r>
            <a:r>
              <a:rPr lang="fi-FI" dirty="0" err="1" smtClean="0"/>
              <a:t>we’ll</a:t>
            </a:r>
            <a:r>
              <a:rPr lang="fi-FI" dirty="0" smtClean="0"/>
              <a:t> </a:t>
            </a:r>
            <a:r>
              <a:rPr lang="fi-FI" dirty="0" err="1" smtClean="0"/>
              <a:t>report</a:t>
            </a:r>
            <a:r>
              <a:rPr lang="fi-FI" dirty="0" smtClean="0"/>
              <a:t> to </a:t>
            </a:r>
            <a:r>
              <a:rPr lang="fi-FI" dirty="0" err="1" smtClean="0"/>
              <a:t>his</a:t>
            </a:r>
            <a:r>
              <a:rPr lang="fi-FI" dirty="0" smtClean="0"/>
              <a:t> </a:t>
            </a:r>
            <a:r>
              <a:rPr lang="fi-FI" dirty="0" err="1" smtClean="0"/>
              <a:t>parents</a:t>
            </a:r>
            <a:r>
              <a:rPr lang="fi-FI" dirty="0" smtClean="0"/>
              <a:t>.</a:t>
            </a:r>
          </a:p>
          <a:p>
            <a:pPr marL="514350" indent="-514350">
              <a:buAutoNum type="arabicPeriod"/>
            </a:pPr>
            <a:r>
              <a:rPr lang="fi-FI" dirty="0" smtClean="0"/>
              <a:t>I </a:t>
            </a:r>
            <a:r>
              <a:rPr lang="fi-FI" dirty="0" err="1" smtClean="0"/>
              <a:t>don’t</a:t>
            </a:r>
            <a:r>
              <a:rPr lang="fi-FI" dirty="0" smtClean="0"/>
              <a:t> </a:t>
            </a:r>
            <a:r>
              <a:rPr lang="fi-FI" dirty="0" err="1" smtClean="0"/>
              <a:t>understand</a:t>
            </a:r>
            <a:r>
              <a:rPr lang="fi-FI" dirty="0" smtClean="0"/>
              <a:t> </a:t>
            </a:r>
            <a:r>
              <a:rPr lang="fi-FI" dirty="0" err="1" smtClean="0"/>
              <a:t>some</a:t>
            </a:r>
            <a:r>
              <a:rPr lang="fi-FI" dirty="0" smtClean="0"/>
              <a:t> </a:t>
            </a:r>
            <a:r>
              <a:rPr lang="fi-FI" dirty="0" err="1" smtClean="0"/>
              <a:t>people’s</a:t>
            </a:r>
            <a:r>
              <a:rPr lang="fi-FI" dirty="0" smtClean="0"/>
              <a:t> </a:t>
            </a:r>
            <a:r>
              <a:rPr lang="fi-FI" dirty="0" err="1" smtClean="0"/>
              <a:t>talk</a:t>
            </a:r>
            <a:r>
              <a:rPr lang="fi-FI" dirty="0" smtClean="0"/>
              <a:t>; </a:t>
            </a:r>
            <a:r>
              <a:rPr lang="fi-FI" dirty="0" err="1" smtClean="0"/>
              <a:t>e.g</a:t>
            </a:r>
            <a:r>
              <a:rPr lang="fi-FI" dirty="0" smtClean="0"/>
              <a:t>. </a:t>
            </a:r>
            <a:r>
              <a:rPr lang="fi-FI" dirty="0" err="1" smtClean="0"/>
              <a:t>what</a:t>
            </a:r>
            <a:r>
              <a:rPr lang="fi-FI" dirty="0" smtClean="0"/>
              <a:t> </a:t>
            </a:r>
            <a:r>
              <a:rPr lang="fi-FI" dirty="0" err="1" smtClean="0"/>
              <a:t>does</a:t>
            </a:r>
            <a:r>
              <a:rPr lang="fi-FI" dirty="0" smtClean="0"/>
              <a:t> ”</a:t>
            </a:r>
            <a:r>
              <a:rPr lang="fi-FI" dirty="0" err="1" smtClean="0"/>
              <a:t>It’s</a:t>
            </a:r>
            <a:r>
              <a:rPr lang="fi-FI" dirty="0" smtClean="0"/>
              <a:t> a </a:t>
            </a:r>
            <a:r>
              <a:rPr lang="fi-FI" dirty="0" err="1" smtClean="0"/>
              <a:t>dog’s</a:t>
            </a:r>
            <a:r>
              <a:rPr lang="fi-FI" dirty="0" smtClean="0"/>
              <a:t> life </a:t>
            </a:r>
            <a:r>
              <a:rPr lang="fi-FI" dirty="0" err="1" smtClean="0"/>
              <a:t>mean</a:t>
            </a:r>
            <a:r>
              <a:rPr lang="fi-FI" dirty="0" smtClean="0"/>
              <a:t>?”</a:t>
            </a:r>
          </a:p>
          <a:p>
            <a:pPr marL="514350" indent="-514350">
              <a:buAutoNum type="arabicPeriod"/>
            </a:pPr>
            <a:r>
              <a:rPr lang="fi-FI" dirty="0" err="1" smtClean="0"/>
              <a:t>Bob’s</a:t>
            </a:r>
            <a:r>
              <a:rPr lang="fi-FI" dirty="0" smtClean="0"/>
              <a:t> </a:t>
            </a:r>
            <a:r>
              <a:rPr lang="fi-FI" dirty="0" err="1" smtClean="0"/>
              <a:t>said</a:t>
            </a:r>
            <a:r>
              <a:rPr lang="fi-FI" dirty="0" smtClean="0"/>
              <a:t> </a:t>
            </a:r>
            <a:r>
              <a:rPr lang="fi-FI" dirty="0" err="1" smtClean="0"/>
              <a:t>one</a:t>
            </a:r>
            <a:r>
              <a:rPr lang="fi-FI" dirty="0" smtClean="0"/>
              <a:t> of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best</a:t>
            </a:r>
            <a:r>
              <a:rPr lang="fi-FI" dirty="0" smtClean="0"/>
              <a:t> </a:t>
            </a:r>
            <a:r>
              <a:rPr lang="fi-FI" dirty="0" err="1" smtClean="0"/>
              <a:t>pieces</a:t>
            </a:r>
            <a:r>
              <a:rPr lang="fi-FI" dirty="0" smtClean="0"/>
              <a:t> of </a:t>
            </a:r>
            <a:r>
              <a:rPr lang="fi-FI" dirty="0" err="1" smtClean="0"/>
              <a:t>advice</a:t>
            </a:r>
            <a:r>
              <a:rPr lang="fi-FI" dirty="0" smtClean="0"/>
              <a:t> </a:t>
            </a:r>
            <a:r>
              <a:rPr lang="fi-FI" dirty="0" err="1" smtClean="0"/>
              <a:t>he’s</a:t>
            </a:r>
            <a:r>
              <a:rPr lang="fi-FI" dirty="0" smtClean="0"/>
              <a:t> </a:t>
            </a:r>
            <a:r>
              <a:rPr lang="fi-FI" dirty="0" err="1" smtClean="0"/>
              <a:t>ever</a:t>
            </a:r>
            <a:r>
              <a:rPr lang="fi-FI" dirty="0" smtClean="0"/>
              <a:t> got is: </a:t>
            </a:r>
            <a:r>
              <a:rPr lang="fi-FI" dirty="0" err="1" smtClean="0"/>
              <a:t>if</a:t>
            </a:r>
            <a:r>
              <a:rPr lang="fi-FI" dirty="0" smtClean="0"/>
              <a:t> it </a:t>
            </a:r>
            <a:r>
              <a:rPr lang="fi-FI" dirty="0" err="1" smtClean="0"/>
              <a:t>ain’t</a:t>
            </a:r>
            <a:r>
              <a:rPr lang="fi-FI" dirty="0" smtClean="0"/>
              <a:t> </a:t>
            </a:r>
            <a:r>
              <a:rPr lang="fi-FI" dirty="0" err="1" smtClean="0"/>
              <a:t>broken</a:t>
            </a:r>
            <a:r>
              <a:rPr lang="fi-FI" dirty="0" smtClean="0"/>
              <a:t>, </a:t>
            </a:r>
            <a:r>
              <a:rPr lang="fi-FI" dirty="0" err="1" smtClean="0"/>
              <a:t>don’t</a:t>
            </a:r>
            <a:r>
              <a:rPr lang="fi-FI" dirty="0" smtClean="0"/>
              <a:t> </a:t>
            </a:r>
            <a:r>
              <a:rPr lang="fi-FI" dirty="0" err="1" smtClean="0"/>
              <a:t>fix</a:t>
            </a:r>
            <a:r>
              <a:rPr lang="fi-FI" dirty="0" smtClean="0"/>
              <a:t> it.”</a:t>
            </a:r>
          </a:p>
          <a:p>
            <a:pPr marL="514350" indent="-514350">
              <a:buAutoNum type="arabicPeriod"/>
            </a:pPr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251150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119</Words>
  <Application>Microsoft Office PowerPoint</Application>
  <PresentationFormat>Laajakuva</PresentationFormat>
  <Paragraphs>9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Office-teema</vt:lpstr>
      <vt:lpstr>Tehtävä B, sivu 63</vt:lpstr>
    </vt:vector>
  </TitlesOfParts>
  <Company>Kouvola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Tehtävä B, sivu 63</dc:title>
  <dc:creator>Franzon Päivi</dc:creator>
  <cp:lastModifiedBy>Franzon Päivi</cp:lastModifiedBy>
  <cp:revision>2</cp:revision>
  <dcterms:created xsi:type="dcterms:W3CDTF">2017-12-01T09:43:31Z</dcterms:created>
  <dcterms:modified xsi:type="dcterms:W3CDTF">2017-12-01T09:48:21Z</dcterms:modified>
</cp:coreProperties>
</file>