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74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2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90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46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44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49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60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24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16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57D9C-49E2-4B59-B1AF-76B76664A606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EAB9-BA2B-4517-B216-1AC75123D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23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Käännä ajanilmausfraasit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Minulla on kymmeniä tuttuja, mutta vain vähän ystäviä.</a:t>
            </a:r>
          </a:p>
          <a:p>
            <a:pPr marL="514350" indent="-514350">
              <a:buAutoNum type="arabicPeriod"/>
            </a:pPr>
            <a:r>
              <a:rPr lang="fi-FI" dirty="0" smtClean="0"/>
              <a:t>Harvat poliitikot ovat saaneet satoja tuhansia ääniä.</a:t>
            </a:r>
          </a:p>
          <a:p>
            <a:pPr marL="514350" indent="-514350">
              <a:buAutoNum type="arabicPeriod"/>
            </a:pPr>
            <a:r>
              <a:rPr lang="fi-FI" dirty="0" smtClean="0"/>
              <a:t>1900-alkupuolella monet pitivät sotaa mahdottomana.</a:t>
            </a:r>
          </a:p>
          <a:p>
            <a:pPr marL="514350" indent="-514350">
              <a:buAutoNum type="arabicPeriod"/>
            </a:pPr>
            <a:r>
              <a:rPr lang="fi-FI" dirty="0" smtClean="0"/>
              <a:t>1910-luvun loppuun mennessä kymmenet miljoonat ihmiset olivat kuolleet sodan ja sairauksien takia.</a:t>
            </a:r>
          </a:p>
          <a:p>
            <a:pPr marL="514350" indent="-514350">
              <a:buAutoNum type="arabicPeriod"/>
            </a:pPr>
            <a:r>
              <a:rPr lang="fi-FI" dirty="0" smtClean="0"/>
              <a:t>Muistatko, mitä tapahtui </a:t>
            </a:r>
            <a:r>
              <a:rPr lang="fi-FI" smtClean="0"/>
              <a:t>1800-luvun puolivälissä?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30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Käännä ajanilmausfraasit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Käännä ajanilmausfraasit</dc:title>
  <dc:creator>Franzon Päivi</dc:creator>
  <cp:lastModifiedBy>Franzon Päivi</cp:lastModifiedBy>
  <cp:revision>1</cp:revision>
  <dcterms:created xsi:type="dcterms:W3CDTF">2022-11-30T18:20:13Z</dcterms:created>
  <dcterms:modified xsi:type="dcterms:W3CDTF">2022-11-30T18:20:22Z</dcterms:modified>
</cp:coreProperties>
</file>