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A311-D666-4982-A836-218D19C52D05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A092-EF97-4383-AB1D-BE6F74F778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5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A311-D666-4982-A836-218D19C52D05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A092-EF97-4383-AB1D-BE6F74F778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64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A311-D666-4982-A836-218D19C52D05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A092-EF97-4383-AB1D-BE6F74F778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007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A311-D666-4982-A836-218D19C52D05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A092-EF97-4383-AB1D-BE6F74F778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880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A311-D666-4982-A836-218D19C52D05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A092-EF97-4383-AB1D-BE6F74F778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238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A311-D666-4982-A836-218D19C52D05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A092-EF97-4383-AB1D-BE6F74F778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358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A311-D666-4982-A836-218D19C52D05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A092-EF97-4383-AB1D-BE6F74F778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118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A311-D666-4982-A836-218D19C52D05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A092-EF97-4383-AB1D-BE6F74F778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975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A311-D666-4982-A836-218D19C52D05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A092-EF97-4383-AB1D-BE6F74F778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39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A311-D666-4982-A836-218D19C52D05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A092-EF97-4383-AB1D-BE6F74F778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86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A311-D666-4982-A836-218D19C52D05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A092-EF97-4383-AB1D-BE6F74F778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719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A311-D666-4982-A836-218D19C52D05}" type="datetimeFigureOut">
              <a:rPr lang="fi-FI" smtClean="0"/>
              <a:t>30.11.2022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6A092-EF97-4383-AB1D-BE6F74F778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909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3896"/>
          </a:xfrm>
        </p:spPr>
        <p:txBody>
          <a:bodyPr/>
          <a:lstStyle/>
          <a:p>
            <a:r>
              <a:rPr lang="fi-FI" b="1" dirty="0" err="1" smtClean="0"/>
              <a:t>Grammar</a:t>
            </a:r>
            <a:r>
              <a:rPr lang="fi-FI" b="1" dirty="0" smtClean="0"/>
              <a:t> and </a:t>
            </a:r>
            <a:r>
              <a:rPr lang="fi-FI" b="1" dirty="0" err="1" smtClean="0"/>
              <a:t>vocabulary</a:t>
            </a:r>
            <a:r>
              <a:rPr lang="fi-FI" b="1" dirty="0" smtClean="0"/>
              <a:t>, </a:t>
            </a:r>
            <a:r>
              <a:rPr lang="fi-FI" b="1" dirty="0" err="1" smtClean="0"/>
              <a:t>multiple</a:t>
            </a:r>
            <a:r>
              <a:rPr lang="fi-FI" b="1" dirty="0" smtClean="0"/>
              <a:t> </a:t>
            </a:r>
            <a:r>
              <a:rPr lang="fi-FI" b="1" dirty="0" err="1" smtClean="0"/>
              <a:t>choice</a:t>
            </a:r>
            <a:r>
              <a:rPr lang="fi-FI" b="1" dirty="0" smtClean="0"/>
              <a:t> 1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43896"/>
            <a:ext cx="10515600" cy="569287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fi-FI" dirty="0" err="1" smtClean="0"/>
              <a:t>Wants</a:t>
            </a:r>
            <a:r>
              <a:rPr lang="fi-FI" dirty="0" smtClean="0"/>
              <a:t> </a:t>
            </a:r>
            <a:r>
              <a:rPr lang="fi-FI" b="1" dirty="0" smtClean="0"/>
              <a:t>to </a:t>
            </a:r>
            <a:r>
              <a:rPr lang="fi-FI" b="1" dirty="0" err="1" smtClean="0"/>
              <a:t>tackle</a:t>
            </a:r>
            <a:r>
              <a:rPr lang="fi-FI" b="1" dirty="0" smtClean="0"/>
              <a:t> </a:t>
            </a:r>
            <a:r>
              <a:rPr lang="fi-FI" dirty="0" smtClean="0"/>
              <a:t>an </a:t>
            </a:r>
            <a:r>
              <a:rPr lang="fi-FI" dirty="0" err="1" smtClean="0"/>
              <a:t>important</a:t>
            </a:r>
            <a:r>
              <a:rPr lang="fi-FI" dirty="0" smtClean="0"/>
              <a:t> </a:t>
            </a:r>
            <a:r>
              <a:rPr lang="fi-FI" dirty="0" err="1" smtClean="0"/>
              <a:t>global</a:t>
            </a:r>
            <a:r>
              <a:rPr lang="fi-FI" dirty="0" smtClean="0"/>
              <a:t> </a:t>
            </a:r>
            <a:r>
              <a:rPr lang="fi-FI" dirty="0" err="1" smtClean="0"/>
              <a:t>challenge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b="1" dirty="0" err="1" smtClean="0"/>
              <a:t>Are</a:t>
            </a:r>
            <a:r>
              <a:rPr lang="fi-FI" b="1" dirty="0" smtClean="0"/>
              <a:t> </a:t>
            </a:r>
            <a:r>
              <a:rPr lang="fi-FI" b="1" dirty="0" err="1" smtClean="0"/>
              <a:t>expected</a:t>
            </a:r>
            <a:r>
              <a:rPr lang="fi-FI" b="1" dirty="0" smtClean="0"/>
              <a:t> </a:t>
            </a:r>
            <a:r>
              <a:rPr lang="fi-FI" dirty="0" smtClean="0"/>
              <a:t>to </a:t>
            </a:r>
            <a:r>
              <a:rPr lang="fi-FI" dirty="0" err="1" smtClean="0"/>
              <a:t>cause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Targeted</a:t>
            </a:r>
            <a:r>
              <a:rPr lang="fi-FI" dirty="0" smtClean="0"/>
              <a:t> at </a:t>
            </a:r>
            <a:r>
              <a:rPr lang="fi-FI" b="1" dirty="0" err="1" smtClean="0"/>
              <a:t>the</a:t>
            </a:r>
            <a:r>
              <a:rPr lang="fi-FI" b="1" dirty="0" smtClean="0"/>
              <a:t> </a:t>
            </a:r>
            <a:r>
              <a:rPr lang="fi-FI" b="1" dirty="0" err="1" smtClean="0"/>
              <a:t>elderly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In </a:t>
            </a:r>
            <a:r>
              <a:rPr lang="fi-FI" dirty="0" err="1" smtClean="0"/>
              <a:t>virtual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b="1" dirty="0" err="1" smtClean="0"/>
              <a:t>augmented</a:t>
            </a:r>
            <a:r>
              <a:rPr lang="fi-FI" b="1" dirty="0" smtClean="0"/>
              <a:t> </a:t>
            </a:r>
            <a:r>
              <a:rPr lang="fi-FI" dirty="0" err="1" smtClean="0"/>
              <a:t>reality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Such</a:t>
            </a:r>
            <a:r>
              <a:rPr lang="fi-FI" dirty="0" smtClean="0"/>
              <a:t> </a:t>
            </a:r>
            <a:r>
              <a:rPr lang="fi-FI" b="1" dirty="0" smtClean="0"/>
              <a:t>a </a:t>
            </a:r>
            <a:r>
              <a:rPr lang="fi-FI" dirty="0" err="1" smtClean="0"/>
              <a:t>virtual</a:t>
            </a:r>
            <a:r>
              <a:rPr lang="fi-FI" dirty="0" smtClean="0"/>
              <a:t> </a:t>
            </a:r>
            <a:r>
              <a:rPr lang="fi-FI" dirty="0" err="1" smtClean="0"/>
              <a:t>environment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Anything</a:t>
            </a:r>
            <a:r>
              <a:rPr lang="fi-FI" dirty="0" smtClean="0"/>
              <a:t> </a:t>
            </a:r>
            <a:r>
              <a:rPr lang="fi-FI" b="1" dirty="0" err="1" smtClean="0"/>
              <a:t>that</a:t>
            </a:r>
            <a:r>
              <a:rPr lang="fi-FI" b="1" dirty="0" smtClean="0"/>
              <a:t> </a:t>
            </a:r>
            <a:r>
              <a:rPr lang="fi-FI" dirty="0" smtClean="0"/>
              <a:t>senior </a:t>
            </a:r>
            <a:r>
              <a:rPr lang="fi-FI" dirty="0" err="1" smtClean="0"/>
              <a:t>citizens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Tasks</a:t>
            </a:r>
            <a:r>
              <a:rPr lang="fi-FI" dirty="0" smtClean="0"/>
              <a:t> </a:t>
            </a:r>
            <a:r>
              <a:rPr lang="fi-FI" b="1" dirty="0" err="1" smtClean="0"/>
              <a:t>related</a:t>
            </a:r>
            <a:r>
              <a:rPr lang="fi-FI" b="1" dirty="0" smtClean="0"/>
              <a:t> to</a:t>
            </a:r>
          </a:p>
          <a:p>
            <a:pPr marL="514350" indent="-514350">
              <a:buAutoNum type="arabicPeriod"/>
            </a:pPr>
            <a:r>
              <a:rPr lang="fi-FI" dirty="0" smtClean="0"/>
              <a:t>Training </a:t>
            </a:r>
            <a:r>
              <a:rPr lang="fi-FI" b="1" dirty="0" err="1" smtClean="0"/>
              <a:t>helps</a:t>
            </a:r>
            <a:r>
              <a:rPr lang="fi-FI" b="1" dirty="0" smtClean="0"/>
              <a:t> </a:t>
            </a:r>
            <a:r>
              <a:rPr lang="fi-FI" dirty="0" err="1" smtClean="0"/>
              <a:t>elderly</a:t>
            </a:r>
            <a:r>
              <a:rPr lang="fi-FI" dirty="0" smtClean="0"/>
              <a:t> </a:t>
            </a:r>
            <a:r>
              <a:rPr lang="fi-FI" dirty="0" err="1" smtClean="0"/>
              <a:t>people</a:t>
            </a:r>
            <a:r>
              <a:rPr lang="fi-FI" dirty="0" smtClean="0"/>
              <a:t> to </a:t>
            </a:r>
            <a:r>
              <a:rPr lang="fi-FI" dirty="0" err="1" smtClean="0"/>
              <a:t>improve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b="1" dirty="0" smtClean="0"/>
              <a:t>In </a:t>
            </a:r>
            <a:r>
              <a:rPr lang="fi-FI" b="1" dirty="0" err="1" smtClean="0"/>
              <a:t>layman’s</a:t>
            </a:r>
            <a:r>
              <a:rPr lang="fi-FI" b="1" dirty="0" smtClean="0"/>
              <a:t> </a:t>
            </a:r>
            <a:r>
              <a:rPr lang="fi-FI" b="1" dirty="0" err="1" smtClean="0"/>
              <a:t>terms</a:t>
            </a:r>
            <a:endParaRPr lang="fi-FI" b="1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b="1" dirty="0" err="1" smtClean="0"/>
              <a:t>effects</a:t>
            </a:r>
            <a:r>
              <a:rPr lang="fi-FI" dirty="0" smtClean="0"/>
              <a:t> on</a:t>
            </a:r>
          </a:p>
          <a:p>
            <a:pPr marL="514350" indent="-514350">
              <a:buAutoNum type="arabicPeriod"/>
            </a:pPr>
            <a:r>
              <a:rPr lang="fi-FI" dirty="0" smtClean="0"/>
              <a:t>Know-how </a:t>
            </a:r>
            <a:r>
              <a:rPr lang="fi-FI" b="1" dirty="0" smtClean="0"/>
              <a:t>in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fields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Recruit</a:t>
            </a:r>
            <a:r>
              <a:rPr lang="fi-FI" dirty="0" smtClean="0"/>
              <a:t> </a:t>
            </a:r>
            <a:r>
              <a:rPr lang="fi-FI" b="1" dirty="0" err="1" smtClean="0"/>
              <a:t>subjects</a:t>
            </a:r>
            <a:endParaRPr lang="fi-FI" b="1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Motivated</a:t>
            </a:r>
            <a:r>
              <a:rPr lang="fi-FI" dirty="0" smtClean="0"/>
              <a:t>, </a:t>
            </a:r>
            <a:r>
              <a:rPr lang="fi-FI" b="1" dirty="0" err="1" smtClean="0"/>
              <a:t>since</a:t>
            </a:r>
            <a:r>
              <a:rPr lang="fi-FI" b="1" dirty="0" smtClean="0"/>
              <a:t> </a:t>
            </a:r>
            <a:r>
              <a:rPr lang="fi-FI" b="1" dirty="0" err="1" smtClean="0"/>
              <a:t>although</a:t>
            </a:r>
            <a:r>
              <a:rPr lang="fi-FI" b="1" dirty="0" smtClean="0"/>
              <a:t> </a:t>
            </a:r>
            <a:r>
              <a:rPr lang="fi-FI" dirty="0" err="1" smtClean="0"/>
              <a:t>aging</a:t>
            </a:r>
            <a:r>
              <a:rPr lang="fi-FI" dirty="0" smtClean="0"/>
              <a:t> is a </a:t>
            </a:r>
            <a:r>
              <a:rPr lang="fi-FI" dirty="0" err="1" smtClean="0"/>
              <a:t>shared</a:t>
            </a:r>
            <a:r>
              <a:rPr lang="fi-FI" dirty="0" smtClean="0"/>
              <a:t> </a:t>
            </a:r>
            <a:r>
              <a:rPr lang="fi-FI" dirty="0" err="1" smtClean="0"/>
              <a:t>challenge</a:t>
            </a:r>
            <a:r>
              <a:rPr lang="fi-FI" dirty="0" smtClean="0"/>
              <a:t>, it </a:t>
            </a:r>
            <a:r>
              <a:rPr lang="fi-FI" dirty="0" err="1" smtClean="0"/>
              <a:t>presents</a:t>
            </a:r>
            <a:r>
              <a:rPr lang="fi-FI" dirty="0" smtClean="0"/>
              <a:t>…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Would</a:t>
            </a:r>
            <a:r>
              <a:rPr lang="fi-FI" dirty="0" smtClean="0"/>
              <a:t> be to </a:t>
            </a:r>
            <a:r>
              <a:rPr lang="fi-FI" b="1" dirty="0" err="1" smtClean="0"/>
              <a:t>provide</a:t>
            </a:r>
            <a:r>
              <a:rPr lang="fi-FI" b="1" dirty="0" smtClean="0"/>
              <a:t> </a:t>
            </a:r>
            <a:r>
              <a:rPr lang="fi-FI" dirty="0" err="1" smtClean="0"/>
              <a:t>elderly</a:t>
            </a:r>
            <a:r>
              <a:rPr lang="fi-FI" dirty="0" smtClean="0"/>
              <a:t> </a:t>
            </a:r>
            <a:r>
              <a:rPr lang="fi-FI" dirty="0" err="1" smtClean="0"/>
              <a:t>people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Without</a:t>
            </a:r>
            <a:r>
              <a:rPr lang="fi-FI" dirty="0" smtClean="0"/>
              <a:t> </a:t>
            </a:r>
            <a:r>
              <a:rPr lang="fi-FI" dirty="0" err="1" smtClean="0"/>
              <a:t>any</a:t>
            </a:r>
            <a:r>
              <a:rPr lang="fi-FI" dirty="0" smtClean="0"/>
              <a:t> </a:t>
            </a:r>
            <a:r>
              <a:rPr lang="fi-FI" dirty="0" err="1" smtClean="0"/>
              <a:t>concrete</a:t>
            </a:r>
            <a:r>
              <a:rPr lang="fi-FI" dirty="0" smtClean="0"/>
              <a:t> </a:t>
            </a:r>
            <a:r>
              <a:rPr lang="fi-FI" b="1" dirty="0" err="1" smtClean="0"/>
              <a:t>instrument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658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Laajakuva</PresentationFormat>
  <Paragraphs>16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Grammar and vocabulary, multiple choice 1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and vocabulary, multiple choice 1</dc:title>
  <dc:creator>Franzon Päivi</dc:creator>
  <cp:lastModifiedBy>Franzon Päivi</cp:lastModifiedBy>
  <cp:revision>1</cp:revision>
  <dcterms:created xsi:type="dcterms:W3CDTF">2022-11-30T18:13:26Z</dcterms:created>
  <dcterms:modified xsi:type="dcterms:W3CDTF">2022-11-30T18:13:47Z</dcterms:modified>
</cp:coreProperties>
</file>