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1" r:id="rId3"/>
    <p:sldId id="276" r:id="rId4"/>
    <p:sldId id="282" r:id="rId5"/>
    <p:sldId id="277" r:id="rId6"/>
    <p:sldId id="283" r:id="rId7"/>
    <p:sldId id="28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3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2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54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570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73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23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4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26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9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49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94E0-ED94-4CAF-859A-B800160018DD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0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746974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30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8470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Easy</a:t>
            </a:r>
            <a:r>
              <a:rPr lang="fi-FI" dirty="0"/>
              <a:t> – </a:t>
            </a:r>
            <a:r>
              <a:rPr lang="fi-FI" dirty="0" err="1"/>
              <a:t>easier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Hot – </a:t>
            </a:r>
            <a:r>
              <a:rPr lang="fi-FI" dirty="0" err="1"/>
              <a:t>hotter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Good</a:t>
            </a:r>
            <a:r>
              <a:rPr lang="fi-FI" dirty="0"/>
              <a:t> – </a:t>
            </a:r>
            <a:r>
              <a:rPr lang="fi-FI" dirty="0" err="1"/>
              <a:t>better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Shy</a:t>
            </a:r>
            <a:r>
              <a:rPr lang="fi-FI" dirty="0"/>
              <a:t> – </a:t>
            </a:r>
            <a:r>
              <a:rPr lang="fi-FI" dirty="0" err="1"/>
              <a:t>shyer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Bored</a:t>
            </a:r>
            <a:r>
              <a:rPr lang="fi-FI" dirty="0"/>
              <a:t> –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bored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Well-known</a:t>
            </a:r>
            <a:r>
              <a:rPr lang="fi-FI" dirty="0"/>
              <a:t> / </a:t>
            </a:r>
            <a:r>
              <a:rPr lang="fi-FI" dirty="0" err="1"/>
              <a:t>Famous</a:t>
            </a:r>
            <a:r>
              <a:rPr lang="fi-FI" dirty="0"/>
              <a:t> – </a:t>
            </a:r>
            <a:r>
              <a:rPr lang="fi-FI" dirty="0" err="1"/>
              <a:t>better-known</a:t>
            </a:r>
            <a:r>
              <a:rPr lang="fi-FI" dirty="0"/>
              <a:t> /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famous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Bad</a:t>
            </a:r>
            <a:r>
              <a:rPr lang="fi-FI" dirty="0"/>
              <a:t> – </a:t>
            </a:r>
            <a:r>
              <a:rPr lang="fi-FI" dirty="0" err="1"/>
              <a:t>worse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oldest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funniest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interested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skinniest</a:t>
            </a:r>
            <a:r>
              <a:rPr lang="fi-FI" dirty="0"/>
              <a:t> / </a:t>
            </a:r>
            <a:r>
              <a:rPr lang="fi-FI" dirty="0" err="1"/>
              <a:t>slimmest</a:t>
            </a:r>
            <a:r>
              <a:rPr lang="fi-FI" dirty="0"/>
              <a:t> / </a:t>
            </a:r>
            <a:r>
              <a:rPr lang="fi-FI" dirty="0" err="1"/>
              <a:t>thinnest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7024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Tehtävä</a:t>
            </a:r>
            <a:r>
              <a:rPr lang="en-GB" dirty="0" smtClean="0"/>
              <a:t> 31, </a:t>
            </a:r>
            <a:r>
              <a:rPr lang="en-GB" dirty="0" err="1" smtClean="0"/>
              <a:t>sivu</a:t>
            </a:r>
            <a:r>
              <a:rPr lang="en-GB" dirty="0" smtClean="0"/>
              <a:t> 128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Kohdat</a:t>
            </a:r>
            <a:r>
              <a:rPr lang="en-GB" dirty="0" smtClean="0"/>
              <a:t> 1, </a:t>
            </a:r>
            <a:r>
              <a:rPr lang="en-GB" dirty="0" smtClean="0"/>
              <a:t>2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smtClean="0"/>
              <a:t>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5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824247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31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7826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Drive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slowly</a:t>
            </a:r>
            <a:r>
              <a:rPr lang="fi-FI" dirty="0"/>
              <a:t>!</a:t>
            </a:r>
          </a:p>
          <a:p>
            <a:pPr marL="514350" indent="-514350">
              <a:buAutoNum type="arabicPeriod"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can’t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try</a:t>
            </a:r>
            <a:r>
              <a:rPr lang="fi-FI" dirty="0"/>
              <a:t> </a:t>
            </a:r>
            <a:r>
              <a:rPr lang="fi-FI" dirty="0" err="1"/>
              <a:t>harder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 err="1"/>
              <a:t>Which</a:t>
            </a:r>
            <a:r>
              <a:rPr lang="fi-FI" dirty="0"/>
              <a:t> of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sings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)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beautifully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/>
              <a:t>Dave </a:t>
            </a:r>
            <a:r>
              <a:rPr lang="fi-FI" dirty="0" err="1"/>
              <a:t>studies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) </a:t>
            </a:r>
            <a:r>
              <a:rPr lang="fi-FI" dirty="0" err="1"/>
              <a:t>most</a:t>
            </a:r>
            <a:r>
              <a:rPr lang="fi-FI" dirty="0"/>
              <a:t>/(</a:t>
            </a:r>
            <a:r>
              <a:rPr lang="fi-FI" dirty="0" err="1"/>
              <a:t>the</a:t>
            </a:r>
            <a:r>
              <a:rPr lang="fi-FI" dirty="0"/>
              <a:t>) </a:t>
            </a:r>
            <a:r>
              <a:rPr lang="fi-FI" dirty="0" err="1"/>
              <a:t>hardest</a:t>
            </a:r>
            <a:r>
              <a:rPr lang="fi-FI" dirty="0"/>
              <a:t> and </a:t>
            </a:r>
            <a:r>
              <a:rPr lang="fi-FI" dirty="0" err="1"/>
              <a:t>sleeps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) </a:t>
            </a:r>
            <a:r>
              <a:rPr lang="fi-FI" dirty="0" err="1"/>
              <a:t>least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Jody</a:t>
            </a:r>
            <a:r>
              <a:rPr lang="fi-FI" dirty="0"/>
              <a:t> </a:t>
            </a:r>
            <a:r>
              <a:rPr lang="fi-FI" dirty="0" err="1"/>
              <a:t>doesn’t</a:t>
            </a:r>
            <a:r>
              <a:rPr lang="fi-FI" dirty="0"/>
              <a:t> </a:t>
            </a:r>
            <a:r>
              <a:rPr lang="fi-FI" dirty="0" err="1"/>
              <a:t>run</a:t>
            </a:r>
            <a:r>
              <a:rPr lang="fi-FI" dirty="0"/>
              <a:t> as </a:t>
            </a:r>
            <a:r>
              <a:rPr lang="fi-FI" dirty="0" err="1"/>
              <a:t>fast</a:t>
            </a:r>
            <a:r>
              <a:rPr lang="fi-FI" dirty="0"/>
              <a:t> / </a:t>
            </a:r>
            <a:r>
              <a:rPr lang="fi-FI" dirty="0" err="1"/>
              <a:t>quickly</a:t>
            </a:r>
            <a:r>
              <a:rPr lang="fi-FI" dirty="0"/>
              <a:t> as Brenda.</a:t>
            </a:r>
          </a:p>
          <a:p>
            <a:pPr marL="514350" indent="-514350">
              <a:buAutoNum type="arabicPeriod"/>
            </a:pPr>
            <a:r>
              <a:rPr lang="fi-FI" dirty="0"/>
              <a:t>Eric </a:t>
            </a:r>
            <a:r>
              <a:rPr lang="fi-FI" dirty="0" err="1"/>
              <a:t>jumped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/ </a:t>
            </a:r>
            <a:r>
              <a:rPr lang="fi-FI" dirty="0" err="1"/>
              <a:t>farther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Alec.</a:t>
            </a:r>
          </a:p>
          <a:p>
            <a:pPr marL="514350" indent="-514350">
              <a:buAutoNum type="arabicPeriod"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jumped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) </a:t>
            </a:r>
            <a:r>
              <a:rPr lang="fi-FI" dirty="0" err="1"/>
              <a:t>furthest</a:t>
            </a:r>
            <a:r>
              <a:rPr lang="fi-FI" dirty="0"/>
              <a:t> / </a:t>
            </a:r>
            <a:r>
              <a:rPr lang="fi-FI" dirty="0" err="1"/>
              <a:t>farthest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cook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worse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Jamie.</a:t>
            </a:r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stepped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ice </a:t>
            </a:r>
            <a:r>
              <a:rPr lang="fi-FI" dirty="0" err="1"/>
              <a:t>extremely</a:t>
            </a:r>
            <a:r>
              <a:rPr lang="fi-FI" dirty="0"/>
              <a:t> </a:t>
            </a:r>
            <a:r>
              <a:rPr lang="fi-FI" dirty="0" err="1"/>
              <a:t>carefully</a:t>
            </a:r>
            <a:r>
              <a:rPr lang="fi-FI" dirty="0"/>
              <a:t> / </a:t>
            </a:r>
            <a:r>
              <a:rPr lang="fi-FI" dirty="0" err="1"/>
              <a:t>cautiously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Ian </a:t>
            </a:r>
            <a:r>
              <a:rPr lang="fi-FI" dirty="0" err="1"/>
              <a:t>arrived</a:t>
            </a:r>
            <a:r>
              <a:rPr lang="fi-FI" dirty="0"/>
              <a:t> </a:t>
            </a:r>
            <a:r>
              <a:rPr lang="fi-FI" dirty="0" err="1"/>
              <a:t>late</a:t>
            </a:r>
            <a:r>
              <a:rPr lang="fi-FI" dirty="0"/>
              <a:t> as </a:t>
            </a:r>
            <a:r>
              <a:rPr lang="fi-FI" dirty="0" err="1"/>
              <a:t>usual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809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62594"/>
            <a:ext cx="10515600" cy="501436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dirty="0" err="1" smtClean="0"/>
              <a:t>Adjektiivista</a:t>
            </a:r>
            <a:r>
              <a:rPr lang="en-GB" dirty="0" smtClean="0"/>
              <a:t> </a:t>
            </a:r>
            <a:r>
              <a:rPr lang="en-GB" dirty="0" err="1" smtClean="0"/>
              <a:t>koko</a:t>
            </a:r>
            <a:r>
              <a:rPr lang="en-GB" dirty="0" smtClean="0"/>
              <a:t> </a:t>
            </a:r>
            <a:r>
              <a:rPr lang="en-GB" dirty="0" err="1" smtClean="0"/>
              <a:t>ryhmää</a:t>
            </a:r>
            <a:r>
              <a:rPr lang="en-GB" dirty="0" smtClean="0"/>
              <a:t> </a:t>
            </a:r>
            <a:r>
              <a:rPr lang="en-GB" dirty="0" err="1" smtClean="0"/>
              <a:t>tarkoittava</a:t>
            </a:r>
            <a:r>
              <a:rPr lang="en-GB" dirty="0" smtClean="0"/>
              <a:t> </a:t>
            </a:r>
            <a:r>
              <a:rPr lang="en-GB" dirty="0" err="1" smtClean="0"/>
              <a:t>substantiivi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bold and beautiful = </a:t>
            </a:r>
            <a:r>
              <a:rPr lang="en-GB" dirty="0" err="1" smtClean="0"/>
              <a:t>kaunis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rohkea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the bold and the beautiful = </a:t>
            </a:r>
            <a:r>
              <a:rPr lang="en-GB" dirty="0" err="1" smtClean="0"/>
              <a:t>kauniit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smtClean="0"/>
              <a:t>rohkeat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err="1" smtClean="0"/>
              <a:t>Suomessa</a:t>
            </a:r>
            <a:r>
              <a:rPr lang="en-GB" dirty="0" smtClean="0"/>
              <a:t> ‘</a:t>
            </a:r>
            <a:r>
              <a:rPr lang="en-GB" dirty="0" err="1" smtClean="0"/>
              <a:t>mitä</a:t>
            </a:r>
            <a:r>
              <a:rPr lang="en-GB" dirty="0" smtClean="0"/>
              <a:t> – </a:t>
            </a:r>
            <a:r>
              <a:rPr lang="en-GB" dirty="0" err="1" smtClean="0"/>
              <a:t>sitä</a:t>
            </a:r>
            <a:r>
              <a:rPr lang="en-GB" dirty="0" smtClean="0"/>
              <a:t>’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englannissa</a:t>
            </a:r>
            <a:r>
              <a:rPr lang="en-GB" dirty="0" smtClean="0"/>
              <a:t> ‘the – the’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Suomessa</a:t>
            </a:r>
            <a:r>
              <a:rPr lang="en-GB" dirty="0" smtClean="0"/>
              <a:t> ‘</a:t>
            </a:r>
            <a:r>
              <a:rPr lang="en-GB" dirty="0" err="1" smtClean="0"/>
              <a:t>yhä</a:t>
            </a:r>
            <a:r>
              <a:rPr lang="en-GB" dirty="0" smtClean="0"/>
              <a:t>’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englannissa</a:t>
            </a:r>
            <a:r>
              <a:rPr lang="en-GB" dirty="0" smtClean="0"/>
              <a:t>: </a:t>
            </a:r>
            <a:r>
              <a:rPr lang="en-GB" dirty="0" err="1" smtClean="0"/>
              <a:t>komparatiivi</a:t>
            </a:r>
            <a:r>
              <a:rPr lang="en-GB" dirty="0" smtClean="0"/>
              <a:t> 2 </a:t>
            </a:r>
            <a:r>
              <a:rPr lang="en-GB" dirty="0" err="1" smtClean="0"/>
              <a:t>kertaa</a:t>
            </a: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5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793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32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8598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important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rich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poor</a:t>
            </a:r>
            <a:r>
              <a:rPr lang="fi-FI" dirty="0"/>
              <a:t> (</a:t>
            </a:r>
            <a:r>
              <a:rPr lang="fi-FI" dirty="0" err="1"/>
              <a:t>alike</a:t>
            </a:r>
            <a:r>
              <a:rPr lang="fi-FI" dirty="0"/>
              <a:t>)</a:t>
            </a:r>
          </a:p>
          <a:p>
            <a:pPr marL="514350" indent="-514350">
              <a:buAutoNum type="arabicPeriod"/>
            </a:pPr>
            <a:r>
              <a:rPr lang="fi-FI" dirty="0" err="1"/>
              <a:t>Increasingly</a:t>
            </a:r>
            <a:r>
              <a:rPr lang="fi-FI" dirty="0"/>
              <a:t> </a:t>
            </a:r>
            <a:r>
              <a:rPr lang="fi-FI" dirty="0" err="1"/>
              <a:t>expensive</a:t>
            </a:r>
            <a:r>
              <a:rPr lang="fi-FI" dirty="0"/>
              <a:t> / </a:t>
            </a:r>
            <a:r>
              <a:rPr lang="fi-FI" dirty="0" err="1"/>
              <a:t>more</a:t>
            </a:r>
            <a:r>
              <a:rPr lang="fi-FI" dirty="0"/>
              <a:t> and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expensive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expensive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</a:t>
            </a:r>
          </a:p>
          <a:p>
            <a:pPr marL="514350" indent="-514350">
              <a:buAutoNum type="arabicPeriod"/>
            </a:pPr>
            <a:r>
              <a:rPr lang="fi-FI" dirty="0" err="1"/>
              <a:t>Faster</a:t>
            </a:r>
            <a:r>
              <a:rPr lang="fi-FI" dirty="0"/>
              <a:t> and </a:t>
            </a:r>
            <a:r>
              <a:rPr lang="fi-FI" dirty="0" err="1"/>
              <a:t>faster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As /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safe</a:t>
            </a:r>
            <a:r>
              <a:rPr lang="fi-FI" dirty="0"/>
              <a:t> as</a:t>
            </a:r>
          </a:p>
          <a:p>
            <a:pPr marL="514350" indent="-514350">
              <a:buAutoNum type="arabicPeriod"/>
            </a:pPr>
            <a:r>
              <a:rPr lang="fi-FI" dirty="0"/>
              <a:t>More </a:t>
            </a:r>
            <a:r>
              <a:rPr lang="fi-FI" dirty="0" err="1"/>
              <a:t>interesting</a:t>
            </a:r>
            <a:r>
              <a:rPr lang="fi-FI" dirty="0"/>
              <a:t> </a:t>
            </a:r>
            <a:r>
              <a:rPr lang="fi-FI" dirty="0" err="1"/>
              <a:t>than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More </a:t>
            </a:r>
            <a:r>
              <a:rPr lang="fi-FI" dirty="0" err="1"/>
              <a:t>elegantly</a:t>
            </a:r>
            <a:r>
              <a:rPr lang="fi-FI" dirty="0"/>
              <a:t> </a:t>
            </a:r>
            <a:r>
              <a:rPr lang="fi-FI" dirty="0" err="1"/>
              <a:t>than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Publicly</a:t>
            </a:r>
            <a:r>
              <a:rPr lang="fi-FI" dirty="0"/>
              <a:t> / in </a:t>
            </a:r>
            <a:r>
              <a:rPr lang="fi-FI" dirty="0" err="1"/>
              <a:t>public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Automatically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Kindly</a:t>
            </a:r>
            <a:r>
              <a:rPr lang="fi-FI" dirty="0"/>
              <a:t> / </a:t>
            </a:r>
            <a:r>
              <a:rPr lang="fi-FI" dirty="0" err="1"/>
              <a:t>well</a:t>
            </a:r>
            <a:r>
              <a:rPr lang="fi-FI" dirty="0"/>
              <a:t> / in a </a:t>
            </a:r>
            <a:r>
              <a:rPr lang="fi-FI" dirty="0" err="1"/>
              <a:t>friendly</a:t>
            </a:r>
            <a:r>
              <a:rPr lang="fi-FI" dirty="0"/>
              <a:t> </a:t>
            </a:r>
            <a:r>
              <a:rPr lang="fi-FI" dirty="0" err="1"/>
              <a:t>way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Happier</a:t>
            </a:r>
            <a:r>
              <a:rPr lang="fi-FI" dirty="0"/>
              <a:t> </a:t>
            </a:r>
            <a:r>
              <a:rPr lang="fi-FI" dirty="0" err="1"/>
              <a:t>than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Incredibly</a:t>
            </a:r>
            <a:r>
              <a:rPr lang="fi-FI" dirty="0"/>
              <a:t> /</a:t>
            </a:r>
            <a:r>
              <a:rPr lang="fi-FI" dirty="0" err="1"/>
              <a:t>unbelievably</a:t>
            </a:r>
            <a:r>
              <a:rPr lang="fi-FI" dirty="0"/>
              <a:t> </a:t>
            </a:r>
            <a:r>
              <a:rPr lang="fi-FI" dirty="0" err="1"/>
              <a:t>popular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old</a:t>
            </a:r>
            <a:endParaRPr lang="fi-FI" dirty="0"/>
          </a:p>
          <a:p>
            <a:pPr marL="514350" indent="-514350">
              <a:buAutoNum type="arabicPeriod"/>
            </a:pPr>
            <a:endParaRPr lang="fi-FI" dirty="0"/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3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HUOM!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Suomen</a:t>
            </a:r>
            <a:r>
              <a:rPr lang="en-GB" dirty="0" smtClean="0"/>
              <a:t> ‘jo’ </a:t>
            </a:r>
            <a:r>
              <a:rPr lang="en-GB" dirty="0" err="1" smtClean="0"/>
              <a:t>kääntyy</a:t>
            </a:r>
            <a:r>
              <a:rPr lang="en-GB" dirty="0" smtClean="0"/>
              <a:t> </a:t>
            </a:r>
            <a:r>
              <a:rPr lang="en-GB" dirty="0" err="1" smtClean="0"/>
              <a:t>englantiin</a:t>
            </a:r>
            <a:r>
              <a:rPr lang="en-GB" dirty="0" smtClean="0"/>
              <a:t> </a:t>
            </a:r>
            <a:r>
              <a:rPr lang="en-GB" dirty="0" err="1" smtClean="0"/>
              <a:t>monella</a:t>
            </a:r>
            <a:r>
              <a:rPr lang="en-GB" dirty="0" smtClean="0"/>
              <a:t> </a:t>
            </a:r>
            <a:r>
              <a:rPr lang="en-GB" dirty="0" err="1" smtClean="0"/>
              <a:t>eri</a:t>
            </a:r>
            <a:r>
              <a:rPr lang="en-GB" dirty="0" smtClean="0"/>
              <a:t> </a:t>
            </a:r>
            <a:r>
              <a:rPr lang="en-GB" dirty="0" err="1" smtClean="0"/>
              <a:t>sanalla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‘already’-</a:t>
            </a:r>
            <a:r>
              <a:rPr lang="en-GB" dirty="0" err="1" smtClean="0"/>
              <a:t>sanaa</a:t>
            </a:r>
            <a:r>
              <a:rPr lang="en-GB" dirty="0" smtClean="0"/>
              <a:t> </a:t>
            </a:r>
            <a:r>
              <a:rPr lang="en-GB" dirty="0" err="1" smtClean="0"/>
              <a:t>saa</a:t>
            </a:r>
            <a:r>
              <a:rPr lang="en-GB" dirty="0" smtClean="0"/>
              <a:t> </a:t>
            </a:r>
            <a:r>
              <a:rPr lang="en-GB" dirty="0" err="1" smtClean="0"/>
              <a:t>käyttää</a:t>
            </a:r>
            <a:r>
              <a:rPr lang="en-GB" dirty="0" smtClean="0"/>
              <a:t> </a:t>
            </a:r>
            <a:r>
              <a:rPr lang="en-GB" b="1" dirty="0" err="1" smtClean="0"/>
              <a:t>ainoastaan</a:t>
            </a:r>
            <a:r>
              <a:rPr lang="en-GB" dirty="0" smtClean="0"/>
              <a:t> </a:t>
            </a:r>
            <a:r>
              <a:rPr lang="en-GB" dirty="0" err="1" smtClean="0"/>
              <a:t>verbifraasissa</a:t>
            </a:r>
            <a:r>
              <a:rPr lang="en-GB" dirty="0" smtClean="0"/>
              <a:t>, </a:t>
            </a:r>
            <a:r>
              <a:rPr lang="en-GB" dirty="0" err="1" smtClean="0"/>
              <a:t>esim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i="1" dirty="0" smtClean="0"/>
              <a:t>I already knew this rule. I have already eaten.</a:t>
            </a:r>
          </a:p>
          <a:p>
            <a:r>
              <a:rPr lang="en-GB" dirty="0" smtClean="0"/>
              <a:t>-&gt; </a:t>
            </a:r>
            <a:r>
              <a:rPr lang="en-GB" dirty="0" err="1" smtClean="0"/>
              <a:t>älä</a:t>
            </a:r>
            <a:r>
              <a:rPr lang="en-GB" dirty="0" smtClean="0"/>
              <a:t> </a:t>
            </a:r>
            <a:r>
              <a:rPr lang="en-GB" dirty="0" err="1" smtClean="0"/>
              <a:t>käytä</a:t>
            </a:r>
            <a:r>
              <a:rPr lang="en-GB" dirty="0" smtClean="0"/>
              <a:t> </a:t>
            </a:r>
            <a:r>
              <a:rPr lang="en-GB" dirty="0" err="1" smtClean="0"/>
              <a:t>tässä</a:t>
            </a:r>
            <a:r>
              <a:rPr lang="en-GB" dirty="0" smtClean="0"/>
              <a:t> </a:t>
            </a:r>
            <a:r>
              <a:rPr lang="en-GB" dirty="0" err="1" smtClean="0"/>
              <a:t>tehtävässä</a:t>
            </a:r>
            <a:r>
              <a:rPr lang="en-GB" dirty="0" smtClean="0"/>
              <a:t> </a:t>
            </a:r>
            <a:r>
              <a:rPr lang="en-GB" dirty="0" err="1" smtClean="0"/>
              <a:t>lainkaan</a:t>
            </a:r>
            <a:r>
              <a:rPr lang="en-GB" dirty="0" smtClean="0"/>
              <a:t> ‘already’-</a:t>
            </a:r>
            <a:r>
              <a:rPr lang="en-GB" dirty="0" err="1" smtClean="0"/>
              <a:t>sanaa</a:t>
            </a:r>
            <a:r>
              <a:rPr lang="en-GB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307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824247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33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8083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fi-FI" dirty="0"/>
              <a:t>A long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ago</a:t>
            </a:r>
            <a:r>
              <a:rPr lang="fi-FI" dirty="0"/>
              <a:t> / </a:t>
            </a:r>
            <a:r>
              <a:rPr lang="fi-FI" dirty="0" err="1"/>
              <a:t>ages</a:t>
            </a:r>
            <a:r>
              <a:rPr lang="fi-FI" dirty="0"/>
              <a:t> </a:t>
            </a:r>
            <a:r>
              <a:rPr lang="fi-FI" dirty="0" err="1"/>
              <a:t>ago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Even as a </a:t>
            </a:r>
            <a:r>
              <a:rPr lang="fi-FI" dirty="0" err="1"/>
              <a:t>child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Back in 1995 / as </a:t>
            </a:r>
            <a:r>
              <a:rPr lang="fi-FI" dirty="0" err="1"/>
              <a:t>early</a:t>
            </a:r>
            <a:r>
              <a:rPr lang="fi-FI" dirty="0"/>
              <a:t> as in 1995</a:t>
            </a:r>
          </a:p>
          <a:p>
            <a:pPr marL="514350" indent="-514350">
              <a:buAutoNum type="arabicPeriod"/>
            </a:pPr>
            <a:r>
              <a:rPr lang="fi-FI" dirty="0"/>
              <a:t>A </a:t>
            </a:r>
            <a:r>
              <a:rPr lang="fi-FI" dirty="0" err="1"/>
              <a:t>year</a:t>
            </a:r>
            <a:r>
              <a:rPr lang="fi-FI" dirty="0"/>
              <a:t> and a </a:t>
            </a:r>
            <a:r>
              <a:rPr lang="fi-FI" dirty="0" err="1"/>
              <a:t>half</a:t>
            </a:r>
            <a:r>
              <a:rPr lang="fi-FI" dirty="0"/>
              <a:t> a go / </a:t>
            </a:r>
            <a:r>
              <a:rPr lang="fi-FI" dirty="0" err="1"/>
              <a:t>one</a:t>
            </a:r>
            <a:r>
              <a:rPr lang="fi-FI" dirty="0"/>
              <a:t> and a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ago</a:t>
            </a:r>
            <a:r>
              <a:rPr lang="fi-FI" dirty="0"/>
              <a:t> / 18 </a:t>
            </a:r>
            <a:r>
              <a:rPr lang="fi-FI" dirty="0" err="1"/>
              <a:t>months</a:t>
            </a:r>
            <a:r>
              <a:rPr lang="fi-FI" dirty="0"/>
              <a:t> </a:t>
            </a:r>
            <a:r>
              <a:rPr lang="fi-FI" dirty="0" err="1"/>
              <a:t>ago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As </a:t>
            </a:r>
            <a:r>
              <a:rPr lang="fi-FI" dirty="0" err="1"/>
              <a:t>early</a:t>
            </a:r>
            <a:r>
              <a:rPr lang="fi-FI" dirty="0"/>
              <a:t> as in </a:t>
            </a:r>
            <a:r>
              <a:rPr lang="fi-FI" dirty="0" err="1"/>
              <a:t>the</a:t>
            </a:r>
            <a:r>
              <a:rPr lang="fi-FI" dirty="0"/>
              <a:t> 16th </a:t>
            </a:r>
            <a:r>
              <a:rPr lang="fi-FI" dirty="0" err="1"/>
              <a:t>century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Back </a:t>
            </a:r>
            <a:r>
              <a:rPr lang="fi-FI" dirty="0" err="1"/>
              <a:t>then</a:t>
            </a:r>
            <a:r>
              <a:rPr lang="fi-FI" dirty="0"/>
              <a:t> / </a:t>
            </a:r>
            <a:r>
              <a:rPr lang="fi-FI" dirty="0" err="1"/>
              <a:t>even</a:t>
            </a:r>
            <a:r>
              <a:rPr lang="fi-FI" dirty="0"/>
              <a:t> in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days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Here</a:t>
            </a:r>
          </a:p>
          <a:p>
            <a:pPr marL="514350" indent="-514350">
              <a:buAutoNum type="arabicPeriod"/>
            </a:pPr>
            <a:r>
              <a:rPr lang="fi-FI" dirty="0" err="1"/>
              <a:t>What</a:t>
            </a:r>
            <a:r>
              <a:rPr lang="fi-FI" dirty="0"/>
              <a:t> is it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 err="1"/>
              <a:t>Rich</a:t>
            </a:r>
            <a:r>
              <a:rPr lang="fi-FI" dirty="0"/>
              <a:t> </a:t>
            </a:r>
            <a:r>
              <a:rPr lang="fi-FI" dirty="0" err="1"/>
              <a:t>enough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Hard</a:t>
            </a:r>
            <a:r>
              <a:rPr lang="fi-FI" dirty="0"/>
              <a:t> </a:t>
            </a:r>
            <a:r>
              <a:rPr lang="fi-FI" dirty="0" err="1"/>
              <a:t>enough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Such</a:t>
            </a:r>
            <a:r>
              <a:rPr lang="fi-FI" dirty="0"/>
              <a:t> </a:t>
            </a:r>
            <a:r>
              <a:rPr lang="fi-FI" dirty="0" err="1"/>
              <a:t>lovely</a:t>
            </a:r>
            <a:r>
              <a:rPr lang="fi-FI" dirty="0"/>
              <a:t> </a:t>
            </a:r>
            <a:r>
              <a:rPr lang="fi-FI" dirty="0" err="1"/>
              <a:t>roses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Such</a:t>
            </a:r>
            <a:r>
              <a:rPr lang="fi-FI" dirty="0"/>
              <a:t> a </a:t>
            </a:r>
            <a:r>
              <a:rPr lang="fi-FI" dirty="0" err="1"/>
              <a:t>beautiful</a:t>
            </a:r>
            <a:r>
              <a:rPr lang="fi-FI" dirty="0"/>
              <a:t> </a:t>
            </a:r>
            <a:r>
              <a:rPr lang="fi-FI" dirty="0" err="1"/>
              <a:t>garden</a:t>
            </a:r>
            <a:r>
              <a:rPr lang="fi-FI" dirty="0"/>
              <a:t> /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beautiful</a:t>
            </a:r>
            <a:r>
              <a:rPr lang="fi-FI" dirty="0"/>
              <a:t> a </a:t>
            </a:r>
            <a:r>
              <a:rPr lang="fi-FI" dirty="0" err="1"/>
              <a:t>garden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So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/ to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better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I’ll</a:t>
            </a:r>
            <a:r>
              <a:rPr lang="fi-FI" dirty="0"/>
              <a:t> </a:t>
            </a:r>
            <a:r>
              <a:rPr lang="fi-FI" dirty="0" err="1"/>
              <a:t>move</a:t>
            </a:r>
            <a:r>
              <a:rPr lang="fi-FI" dirty="0"/>
              <a:t> (out) </a:t>
            </a:r>
            <a:r>
              <a:rPr lang="fi-FI" dirty="0" err="1"/>
              <a:t>here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 / </a:t>
            </a:r>
            <a:r>
              <a:rPr lang="fi-FI" dirty="0" err="1"/>
              <a:t>I’ll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move</a:t>
            </a:r>
            <a:r>
              <a:rPr lang="fi-FI" dirty="0"/>
              <a:t>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60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403</Words>
  <Application>Microsoft Office PowerPoint</Application>
  <PresentationFormat>Laajakuva</PresentationFormat>
  <Paragraphs>62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Tehtävä 30</vt:lpstr>
      <vt:lpstr>Tehtävä 31, sivu 128</vt:lpstr>
      <vt:lpstr>Tehtävä 31</vt:lpstr>
      <vt:lpstr>PowerPoint-esitys</vt:lpstr>
      <vt:lpstr>Tehtävä 32</vt:lpstr>
      <vt:lpstr>HUOM!</vt:lpstr>
      <vt:lpstr>Tehtävä 33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Kielioppitehtävät s. 120 - 137</dc:title>
  <dc:creator>Franzon Päivi</dc:creator>
  <cp:lastModifiedBy>Franzon Päivi</cp:lastModifiedBy>
  <cp:revision>43</cp:revision>
  <dcterms:created xsi:type="dcterms:W3CDTF">2017-01-01T13:28:55Z</dcterms:created>
  <dcterms:modified xsi:type="dcterms:W3CDTF">2023-01-16T10:58:54Z</dcterms:modified>
</cp:coreProperties>
</file>