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20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55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19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86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010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88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305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61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50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638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533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97012-315C-4870-982E-D038A6F3BC7D}" type="datetimeFigureOut">
              <a:rPr lang="fi-FI" smtClean="0"/>
              <a:t>17.12.2018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FAA63-F559-4F54-901D-5FF26AA484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7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+mn-lt"/>
              </a:rPr>
              <a:t>Tehtävä E, sivu 18</a:t>
            </a:r>
            <a:endParaRPr lang="fi-FI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i-FI" dirty="0" err="1" smtClean="0"/>
              <a:t>Everyday</a:t>
            </a:r>
            <a:r>
              <a:rPr lang="fi-FI" dirty="0" smtClean="0"/>
              <a:t> life = jokapäiväinen elämä</a:t>
            </a:r>
            <a:br>
              <a:rPr lang="fi-FI" dirty="0" smtClean="0"/>
            </a:b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day</a:t>
            </a:r>
            <a:r>
              <a:rPr lang="fi-FI" dirty="0" smtClean="0"/>
              <a:t> = joka päivä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Diseased</a:t>
            </a:r>
            <a:r>
              <a:rPr lang="fi-FI" dirty="0" smtClean="0"/>
              <a:t> </a:t>
            </a:r>
            <a:r>
              <a:rPr lang="fi-FI" dirty="0" err="1" smtClean="0"/>
              <a:t>mind</a:t>
            </a:r>
            <a:r>
              <a:rPr lang="fi-FI" dirty="0" smtClean="0"/>
              <a:t> = sairas, likainen mieli(kuvitus)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</a:t>
            </a:r>
            <a:r>
              <a:rPr lang="fi-FI" dirty="0" err="1" smtClean="0"/>
              <a:t>deceased</a:t>
            </a:r>
            <a:r>
              <a:rPr lang="fi-FI" dirty="0" smtClean="0"/>
              <a:t> = kuolleet</a:t>
            </a:r>
          </a:p>
          <a:p>
            <a:pPr marL="0" indent="0">
              <a:buNone/>
            </a:pPr>
            <a:r>
              <a:rPr lang="fi-FI" dirty="0" smtClean="0"/>
              <a:t>3. </a:t>
            </a:r>
            <a:r>
              <a:rPr lang="fi-FI" dirty="0" err="1" smtClean="0"/>
              <a:t>Sometime</a:t>
            </a:r>
            <a:r>
              <a:rPr lang="fi-FI" dirty="0" smtClean="0"/>
              <a:t> </a:t>
            </a:r>
            <a:r>
              <a:rPr lang="fi-FI" dirty="0" err="1" smtClean="0"/>
              <a:t>next</a:t>
            </a:r>
            <a:r>
              <a:rPr lang="fi-FI" dirty="0" smtClean="0"/>
              <a:t> </a:t>
            </a:r>
            <a:r>
              <a:rPr lang="fi-FI" dirty="0" err="1" smtClean="0"/>
              <a:t>week</a:t>
            </a:r>
            <a:r>
              <a:rPr lang="fi-FI" dirty="0" smtClean="0"/>
              <a:t> = johonkin aikaan ensi viikolla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dirty="0" err="1" smtClean="0"/>
              <a:t>sometimes</a:t>
            </a:r>
            <a:r>
              <a:rPr lang="fi-FI" dirty="0" smtClean="0"/>
              <a:t> = joskus</a:t>
            </a:r>
          </a:p>
          <a:p>
            <a:pPr marL="0" indent="0">
              <a:buNone/>
            </a:pPr>
            <a:r>
              <a:rPr lang="fi-FI" dirty="0" smtClean="0"/>
              <a:t>4. </a:t>
            </a:r>
            <a:r>
              <a:rPr lang="fi-FI" dirty="0" err="1" smtClean="0"/>
              <a:t>Loose</a:t>
            </a:r>
            <a:r>
              <a:rPr lang="fi-FI" dirty="0" smtClean="0"/>
              <a:t> </a:t>
            </a:r>
            <a:r>
              <a:rPr lang="fi-FI" dirty="0" err="1" smtClean="0"/>
              <a:t>teeth</a:t>
            </a:r>
            <a:r>
              <a:rPr lang="fi-FI" dirty="0" smtClean="0"/>
              <a:t> = löysät hampaat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dirty="0" err="1" smtClean="0"/>
              <a:t>lose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lives</a:t>
            </a:r>
            <a:r>
              <a:rPr lang="fi-FI" dirty="0" smtClean="0"/>
              <a:t> = menettävät henkensä</a:t>
            </a:r>
          </a:p>
          <a:p>
            <a:pPr marL="0" indent="0">
              <a:buNone/>
            </a:pPr>
            <a:r>
              <a:rPr lang="fi-FI" dirty="0" smtClean="0"/>
              <a:t>5. </a:t>
            </a:r>
            <a:r>
              <a:rPr lang="fi-FI" dirty="0" err="1" smtClean="0"/>
              <a:t>Raise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head</a:t>
            </a:r>
            <a:r>
              <a:rPr lang="fi-FI" dirty="0" smtClean="0"/>
              <a:t> = nostaa päätään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dirty="0" err="1" smtClean="0"/>
              <a:t>number</a:t>
            </a:r>
            <a:r>
              <a:rPr lang="fi-FI" dirty="0" smtClean="0"/>
              <a:t> </a:t>
            </a:r>
            <a:r>
              <a:rPr lang="fi-FI" dirty="0" err="1" smtClean="0"/>
              <a:t>continues</a:t>
            </a:r>
            <a:r>
              <a:rPr lang="fi-FI" dirty="0" smtClean="0"/>
              <a:t> to </a:t>
            </a:r>
            <a:r>
              <a:rPr lang="fi-FI" dirty="0" err="1" smtClean="0"/>
              <a:t>rise</a:t>
            </a:r>
            <a:r>
              <a:rPr lang="fi-FI" dirty="0" smtClean="0"/>
              <a:t> = määrä kasvaa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702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70480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402956"/>
            <a:ext cx="10515600" cy="6455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6. </a:t>
            </a:r>
            <a:r>
              <a:rPr lang="fi-FI" dirty="0" err="1" smtClean="0"/>
              <a:t>Adopt</a:t>
            </a:r>
            <a:r>
              <a:rPr lang="fi-FI" dirty="0" smtClean="0"/>
              <a:t> </a:t>
            </a:r>
            <a:r>
              <a:rPr lang="fi-FI" dirty="0" err="1" smtClean="0"/>
              <a:t>new</a:t>
            </a:r>
            <a:r>
              <a:rPr lang="fi-FI" dirty="0" smtClean="0"/>
              <a:t> </a:t>
            </a:r>
            <a:r>
              <a:rPr lang="fi-FI" dirty="0" err="1" smtClean="0"/>
              <a:t>practices</a:t>
            </a:r>
            <a:r>
              <a:rPr lang="fi-FI" dirty="0" smtClean="0"/>
              <a:t> = omaksumaan uusia käytänteitä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dirty="0" err="1" smtClean="0"/>
              <a:t>adapt</a:t>
            </a:r>
            <a:r>
              <a:rPr lang="fi-FI" dirty="0" smtClean="0"/>
              <a:t> = sopeutua</a:t>
            </a:r>
          </a:p>
          <a:p>
            <a:pPr marL="0" indent="0">
              <a:buNone/>
            </a:pPr>
            <a:r>
              <a:rPr lang="fi-FI" dirty="0" smtClean="0"/>
              <a:t>7. </a:t>
            </a:r>
            <a:r>
              <a:rPr lang="fi-FI" dirty="0" err="1" smtClean="0"/>
              <a:t>Breathe</a:t>
            </a:r>
            <a:r>
              <a:rPr lang="fi-FI" dirty="0" smtClean="0"/>
              <a:t> = hengittää = verbi</a:t>
            </a:r>
            <a:br>
              <a:rPr lang="fi-FI" dirty="0" smtClean="0"/>
            </a:br>
            <a:r>
              <a:rPr lang="fi-FI" dirty="0" smtClean="0"/>
              <a:t>     </a:t>
            </a:r>
            <a:r>
              <a:rPr lang="fi-FI" dirty="0" err="1" smtClean="0"/>
              <a:t>breath</a:t>
            </a:r>
            <a:r>
              <a:rPr lang="fi-FI" dirty="0" smtClean="0"/>
              <a:t> = henkonen, henkäys = substantiivi</a:t>
            </a:r>
          </a:p>
          <a:p>
            <a:pPr marL="0" indent="0">
              <a:buNone/>
            </a:pPr>
            <a:r>
              <a:rPr lang="fi-FI" dirty="0" smtClean="0"/>
              <a:t>8. </a:t>
            </a:r>
            <a:r>
              <a:rPr lang="fi-FI" dirty="0" err="1" smtClean="0"/>
              <a:t>Cantebury</a:t>
            </a:r>
            <a:r>
              <a:rPr lang="fi-FI" dirty="0" smtClean="0"/>
              <a:t> </a:t>
            </a:r>
            <a:r>
              <a:rPr lang="fi-FI" dirty="0" err="1" smtClean="0"/>
              <a:t>Tales</a:t>
            </a:r>
            <a:r>
              <a:rPr lang="fi-FI" dirty="0" smtClean="0"/>
              <a:t> = tarina</a:t>
            </a:r>
            <a:br>
              <a:rPr lang="fi-FI" dirty="0" smtClean="0"/>
            </a:br>
            <a:r>
              <a:rPr lang="fi-FI" dirty="0" smtClean="0"/>
              <a:t>     </a:t>
            </a:r>
            <a:r>
              <a:rPr lang="fi-FI" dirty="0" err="1" smtClean="0"/>
              <a:t>heads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tails</a:t>
            </a:r>
            <a:r>
              <a:rPr lang="fi-FI" dirty="0" smtClean="0"/>
              <a:t> = kruuna vai klaava (=häntä)</a:t>
            </a:r>
          </a:p>
          <a:p>
            <a:pPr marL="0" indent="0">
              <a:buNone/>
            </a:pPr>
            <a:r>
              <a:rPr lang="fi-FI" dirty="0" smtClean="0"/>
              <a:t>9. </a:t>
            </a:r>
            <a:r>
              <a:rPr lang="fi-FI" dirty="0" err="1" smtClean="0"/>
              <a:t>Choose</a:t>
            </a:r>
            <a:r>
              <a:rPr lang="fi-FI" dirty="0" smtClean="0"/>
              <a:t> = preesens ’valita’ (koska aiemmin on ’</a:t>
            </a:r>
            <a:r>
              <a:rPr lang="fi-FI" dirty="0" err="1" smtClean="0"/>
              <a:t>did</a:t>
            </a:r>
            <a:r>
              <a:rPr lang="fi-FI" dirty="0" smtClean="0"/>
              <a:t>’)</a:t>
            </a:r>
            <a:br>
              <a:rPr lang="fi-FI" dirty="0" smtClean="0"/>
            </a:br>
            <a:r>
              <a:rPr lang="fi-FI" dirty="0" smtClean="0"/>
              <a:t>     </a:t>
            </a:r>
            <a:r>
              <a:rPr lang="fi-FI" dirty="0" err="1" smtClean="0"/>
              <a:t>chose</a:t>
            </a:r>
            <a:r>
              <a:rPr lang="fi-FI" dirty="0" smtClean="0"/>
              <a:t> = valitsi (=halusi)</a:t>
            </a:r>
          </a:p>
          <a:p>
            <a:pPr marL="0" indent="0">
              <a:buNone/>
            </a:pPr>
            <a:r>
              <a:rPr lang="fi-FI" dirty="0" smtClean="0"/>
              <a:t>10. Juliet = heroine = sankaritar</a:t>
            </a:r>
            <a:br>
              <a:rPr lang="fi-FI" dirty="0" smtClean="0"/>
            </a:br>
            <a:r>
              <a:rPr lang="fi-FI" dirty="0" smtClean="0"/>
              <a:t>     heroin = huume</a:t>
            </a:r>
          </a:p>
          <a:p>
            <a:pPr marL="0" indent="0">
              <a:buNone/>
            </a:pPr>
            <a:r>
              <a:rPr lang="fi-FI" dirty="0" smtClean="0"/>
              <a:t>11. Waste </a:t>
            </a:r>
            <a:r>
              <a:rPr lang="fi-FI" dirty="0" err="1" smtClean="0"/>
              <a:t>not</a:t>
            </a:r>
            <a:r>
              <a:rPr lang="fi-FI" dirty="0" smtClean="0"/>
              <a:t>, </a:t>
            </a:r>
            <a:r>
              <a:rPr lang="fi-FI" dirty="0" err="1" smtClean="0"/>
              <a:t>want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= älä tuhlaa</a:t>
            </a:r>
            <a:br>
              <a:rPr lang="fi-FI" dirty="0" smtClean="0"/>
            </a:br>
            <a:r>
              <a:rPr lang="fi-FI" dirty="0" smtClean="0"/>
              <a:t>     </a:t>
            </a:r>
            <a:r>
              <a:rPr lang="fi-FI" dirty="0" err="1" smtClean="0"/>
              <a:t>waist</a:t>
            </a:r>
            <a:r>
              <a:rPr lang="fi-FI" dirty="0" smtClean="0"/>
              <a:t> = vyötärön</a:t>
            </a:r>
          </a:p>
          <a:p>
            <a:pPr marL="0" indent="0">
              <a:buNone/>
            </a:pPr>
            <a:r>
              <a:rPr lang="fi-FI" dirty="0" smtClean="0"/>
              <a:t>12. </a:t>
            </a:r>
            <a:r>
              <a:rPr lang="fi-FI" dirty="0" err="1" smtClean="0"/>
              <a:t>Cut</a:t>
            </a:r>
            <a:r>
              <a:rPr lang="fi-FI" dirty="0" smtClean="0"/>
              <a:t> a vein = suoni</a:t>
            </a:r>
            <a:br>
              <a:rPr lang="fi-FI" dirty="0" smtClean="0"/>
            </a:br>
            <a:r>
              <a:rPr lang="fi-FI" dirty="0" smtClean="0"/>
              <a:t>       in vain = turhaan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976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Laajakuva</PresentationFormat>
  <Paragraphs>18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Tehtävä E, sivu 18</vt:lpstr>
      <vt:lpstr>PowerPoint-esitys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E, sivu 18</dc:title>
  <dc:creator>Franzon Päivi</dc:creator>
  <cp:lastModifiedBy>Franzon Päivi</cp:lastModifiedBy>
  <cp:revision>4</cp:revision>
  <dcterms:created xsi:type="dcterms:W3CDTF">2017-11-29T08:39:40Z</dcterms:created>
  <dcterms:modified xsi:type="dcterms:W3CDTF">2018-12-17T09:49:35Z</dcterms:modified>
</cp:coreProperties>
</file>