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3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7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38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58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97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7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6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54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4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91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51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E5F5-CD9A-45DA-B878-51CEE7B151F5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33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64593"/>
            <a:ext cx="10515600" cy="932687"/>
          </a:xfrm>
        </p:spPr>
        <p:txBody>
          <a:bodyPr/>
          <a:lstStyle/>
          <a:p>
            <a:r>
              <a:rPr lang="fi-FI" dirty="0" err="1"/>
              <a:t>Climate</a:t>
            </a:r>
            <a:r>
              <a:rPr lang="fi-FI" dirty="0"/>
              <a:t> </a:t>
            </a:r>
            <a:r>
              <a:rPr lang="fi-FI" dirty="0" err="1"/>
              <a:t>crisis</a:t>
            </a:r>
            <a:r>
              <a:rPr lang="fi-FI" dirty="0"/>
              <a:t>, </a:t>
            </a:r>
            <a:r>
              <a:rPr lang="fi-FI" dirty="0" err="1"/>
              <a:t>max</a:t>
            </a:r>
            <a:r>
              <a:rPr lang="fi-FI" dirty="0"/>
              <a:t>. 24 p. (3 p / kohta)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2880" y="1261872"/>
            <a:ext cx="11868912" cy="54315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they may be nearing a shutdown </a:t>
            </a:r>
            <a:br>
              <a:rPr lang="en-US" dirty="0"/>
            </a:br>
            <a:r>
              <a:rPr lang="en-US" dirty="0"/>
              <a:t>kts. </a:t>
            </a:r>
            <a:r>
              <a:rPr lang="en-US" dirty="0" err="1"/>
              <a:t>Otsikko</a:t>
            </a:r>
            <a:r>
              <a:rPr lang="en-US" dirty="0"/>
              <a:t> “collapse”</a:t>
            </a:r>
          </a:p>
          <a:p>
            <a:pPr marL="514350" indent="-514350">
              <a:buAutoNum type="arabicPeriod"/>
            </a:pPr>
            <a:r>
              <a:rPr lang="en-US" dirty="0"/>
              <a:t>catastrophic consequences around the world </a:t>
            </a:r>
            <a:br>
              <a:rPr lang="en-US" dirty="0"/>
            </a:br>
            <a:r>
              <a:rPr lang="en-US" dirty="0"/>
              <a:t>kts. </a:t>
            </a:r>
            <a:r>
              <a:rPr lang="en-US" dirty="0" err="1"/>
              <a:t>Kartta</a:t>
            </a:r>
            <a:r>
              <a:rPr lang="en-US" dirty="0"/>
              <a:t> + </a:t>
            </a:r>
            <a:r>
              <a:rPr lang="en-US" dirty="0" err="1"/>
              <a:t>jatkossa</a:t>
            </a:r>
            <a:r>
              <a:rPr lang="en-US" dirty="0"/>
              <a:t> </a:t>
            </a:r>
            <a:r>
              <a:rPr lang="en-US" dirty="0" err="1"/>
              <a:t>listatut</a:t>
            </a:r>
            <a:r>
              <a:rPr lang="en-US" dirty="0"/>
              <a:t> </a:t>
            </a:r>
            <a:r>
              <a:rPr lang="en-US" dirty="0" err="1"/>
              <a:t>maat</a:t>
            </a:r>
            <a:r>
              <a:rPr lang="en-US" dirty="0"/>
              <a:t>: </a:t>
            </a:r>
            <a:r>
              <a:rPr lang="en-US" dirty="0" err="1"/>
              <a:t>Intia</a:t>
            </a:r>
            <a:r>
              <a:rPr lang="en-US" dirty="0"/>
              <a:t>, </a:t>
            </a:r>
            <a:r>
              <a:rPr lang="en-US" dirty="0" err="1"/>
              <a:t>Afrikka</a:t>
            </a:r>
            <a:r>
              <a:rPr lang="en-US" dirty="0"/>
              <a:t>, </a:t>
            </a:r>
            <a:r>
              <a:rPr lang="en-US" dirty="0" err="1"/>
              <a:t>Eurooppa</a:t>
            </a:r>
            <a:r>
              <a:rPr lang="en-US" dirty="0"/>
              <a:t>, </a:t>
            </a:r>
            <a:r>
              <a:rPr lang="en-US" dirty="0" err="1"/>
              <a:t>Amerikka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impossible to forecast the date of any collapse </a:t>
            </a:r>
            <a:br>
              <a:rPr lang="en-US" dirty="0"/>
            </a:br>
            <a:r>
              <a:rPr lang="en-US" dirty="0" err="1"/>
              <a:t>seuraava</a:t>
            </a:r>
            <a:r>
              <a:rPr lang="en-US" dirty="0"/>
              <a:t> </a:t>
            </a:r>
            <a:r>
              <a:rPr lang="en-US" dirty="0" err="1"/>
              <a:t>virke</a:t>
            </a:r>
            <a:r>
              <a:rPr lang="en-US" dirty="0"/>
              <a:t> </a:t>
            </a:r>
            <a:r>
              <a:rPr lang="en-US" dirty="0" err="1"/>
              <a:t>antaa</a:t>
            </a:r>
            <a:r>
              <a:rPr lang="en-US" dirty="0"/>
              <a:t> </a:t>
            </a:r>
            <a:r>
              <a:rPr lang="en-US" dirty="0" err="1"/>
              <a:t>vaihtoehdoiksi</a:t>
            </a:r>
            <a:r>
              <a:rPr lang="en-US" dirty="0"/>
              <a:t> </a:t>
            </a:r>
            <a:r>
              <a:rPr lang="en-US" dirty="0" err="1"/>
              <a:t>aika-arvioita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keep emissions as low as possible</a:t>
            </a:r>
            <a:br>
              <a:rPr lang="en-US" dirty="0"/>
            </a:br>
            <a:r>
              <a:rPr lang="en-US" dirty="0" err="1"/>
              <a:t>jatkossa</a:t>
            </a:r>
            <a:r>
              <a:rPr lang="en-US" dirty="0"/>
              <a:t>: “every gram of CO2…” </a:t>
            </a:r>
          </a:p>
          <a:p>
            <a:pPr marL="514350" indent="-514350">
              <a:buAutoNum type="arabicPeriod"/>
            </a:pPr>
            <a:r>
              <a:rPr lang="en-US" dirty="0"/>
              <a:t>the AMOC has two modes </a:t>
            </a:r>
            <a:br>
              <a:rPr lang="en-US" dirty="0"/>
            </a:br>
            <a:r>
              <a:rPr lang="en-US" dirty="0" err="1"/>
              <a:t>eliminoi</a:t>
            </a:r>
            <a:r>
              <a:rPr lang="en-US" dirty="0"/>
              <a:t> ‘climate’ -&gt;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kuvata</a:t>
            </a:r>
            <a:r>
              <a:rPr lang="en-US" dirty="0"/>
              <a:t> </a:t>
            </a:r>
            <a:r>
              <a:rPr lang="en-US" dirty="0" err="1"/>
              <a:t>sanalla</a:t>
            </a:r>
            <a:r>
              <a:rPr lang="en-US" dirty="0"/>
              <a:t> ‘fast’</a:t>
            </a:r>
          </a:p>
          <a:p>
            <a:pPr marL="514350" indent="-514350">
              <a:buAutoNum type="arabicPeriod"/>
            </a:pPr>
            <a:r>
              <a:rPr lang="en-US" dirty="0"/>
              <a:t>but </a:t>
            </a:r>
            <a:br>
              <a:rPr lang="en-US" dirty="0"/>
            </a:br>
            <a:r>
              <a:rPr lang="en-US" dirty="0" err="1"/>
              <a:t>kontrasti</a:t>
            </a:r>
            <a:r>
              <a:rPr lang="en-US" dirty="0"/>
              <a:t>: seawater - freshwater</a:t>
            </a:r>
          </a:p>
          <a:p>
            <a:pPr marL="514350" indent="-514350">
              <a:buAutoNum type="arabicPeriod"/>
            </a:pPr>
            <a:r>
              <a:rPr lang="en-US" dirty="0"/>
              <a:t>increasing the instability of the currents </a:t>
            </a:r>
            <a:br>
              <a:rPr lang="en-US" dirty="0"/>
            </a:br>
            <a:r>
              <a:rPr lang="en-US" dirty="0" err="1"/>
              <a:t>virke</a:t>
            </a:r>
            <a:r>
              <a:rPr lang="en-US" dirty="0"/>
              <a:t> </a:t>
            </a:r>
            <a:r>
              <a:rPr lang="en-US" dirty="0" err="1"/>
              <a:t>jatkuu</a:t>
            </a:r>
            <a:r>
              <a:rPr lang="en-US" dirty="0"/>
              <a:t> “flow pattern” -&gt; </a:t>
            </a:r>
            <a:r>
              <a:rPr lang="en-US" dirty="0" err="1"/>
              <a:t>jäätiköillä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‘flow pattern’,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oikeastaan</a:t>
            </a:r>
            <a:r>
              <a:rPr lang="en-US" dirty="0"/>
              <a:t> </a:t>
            </a:r>
            <a:r>
              <a:rPr lang="en-US" dirty="0" err="1"/>
              <a:t>tuulillakaan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its weak circulation mode – </a:t>
            </a:r>
            <a:r>
              <a:rPr lang="en-US" dirty="0" err="1"/>
              <a:t>loppukaneetti</a:t>
            </a:r>
            <a:r>
              <a:rPr lang="en-US" dirty="0"/>
              <a:t>, kts. </a:t>
            </a:r>
            <a:r>
              <a:rPr lang="en-US" dirty="0" err="1"/>
              <a:t>otsikko</a:t>
            </a:r>
            <a:r>
              <a:rPr lang="en-US" dirty="0"/>
              <a:t> (+ Golf-</a:t>
            </a:r>
            <a:r>
              <a:rPr lang="en-US" dirty="0" err="1"/>
              <a:t>virralla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H2O-päästöä)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00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Climate crisis, max. 24 p. (3 p / kohta)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crisis, max. 24 p. (3 p / kohta)</dc:title>
  <dc:creator>Franzon Päivi</dc:creator>
  <cp:lastModifiedBy>Franzon Päivi</cp:lastModifiedBy>
  <cp:revision>2</cp:revision>
  <dcterms:created xsi:type="dcterms:W3CDTF">2022-12-04T20:14:57Z</dcterms:created>
  <dcterms:modified xsi:type="dcterms:W3CDTF">2023-03-13T13:12:30Z</dcterms:modified>
</cp:coreProperties>
</file>