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D9B4DB-4BE8-3F75-482B-EE825AA45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E746FE4-78EC-DD75-1C09-CCCB100F7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79CF0F-B31D-8E55-FFDB-7C1D2CB4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2A5E59-0ED3-FEC4-90A4-3CFB5848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616D1E-826F-9CD3-4EF6-C08D00493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662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E8B053-1A77-DF14-179E-C9AA03BB4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64EDADA-2673-059A-3DDB-7F15697BD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FEEC3F-5DCD-1737-D1FD-63CA2D5A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C98366-BF90-E68F-F063-5B6C5139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215F7F-8503-520D-A696-4BCE21C4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62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3C2D5E9-80F9-CE01-278E-BEF8D2946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0C525A4-1EE8-E620-05F2-8D41548BE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08B4B9-7D8D-CEDA-F70D-3B0AE8DE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14D2EF-C9B2-3D61-57B5-F32931F4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E7BB22-8FF9-B459-608A-15248923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098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14512E-A479-9DB7-3EF0-B034B817E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E3D7C9-BF10-D2CE-C485-F4ADAF6CE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A2734D-8FDF-48CA-4576-54FF1661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EC85CA-F36B-A054-49CC-20989A05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9686FA-81E2-331D-2446-33105E64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643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62AE82-8403-C32A-A087-27B635B5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DB6B655-FA22-698B-9B49-493136F90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54714B-A9F4-8C49-93D3-E39279138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0E8EDC-1DC4-90E7-E6AF-6BA13CD27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712CE9-A64A-3F3D-DF9E-0EE49D34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2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20B8CF-7F5D-F1EB-5D9F-6E037462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F25E98-A4BD-1EB5-F11B-678A9F252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BEDDEF7-749D-4A3F-51FF-4E0BD6339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44C4B7-F730-C215-0772-F1D246A6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7A74AF-C75B-039C-B2E3-F4AEAACAE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17FA2DE-C356-E7AA-BDFB-37359024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013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72B846-9F0B-8F89-0149-D4394A2B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AE8F710-5DEA-F33A-57EB-1C09D7F72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D9ED2E-A985-ACAE-6184-98FF15500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9281E24-5892-85A4-8D86-2B7C81423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C1F2996-60C7-C03E-EEED-631827378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5F833EB-5F19-12B0-DB55-B601B1AA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0EB05F7-7471-CB26-7ADD-25F0AF29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77100E9-5BE1-2257-D7C6-A5073781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76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CE143E-2626-7C4D-1F4C-DCCA4266E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CDF2B52-9767-0880-7D86-F9C9E328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D58031D-AFB4-24AA-CED1-77818109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F31F0F7-EAA2-FCB7-7888-0D052FD2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560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FC671D4-17A4-B892-AAE2-F692BAD5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C162691-03DC-6F33-2FCE-B1C0E61A4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9FA0541-AC3A-181A-C5B6-E6F4BA4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263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05CE40-0CCD-92C5-4855-F5B4E64B0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995B15-1B57-0934-DE7B-ADC1C07E7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961172D-F626-0B4D-E663-39A7D3891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F04E4B2-6786-77A2-677A-3B7C6303B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A6F3DB-4D8E-CCC3-CB5A-39BF0213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550683-3C9E-6242-A333-120EC338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840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3642C9-B9F9-6EE0-99F0-0D3665889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0C2A165-2642-EC70-7E7A-F76AA8219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DFBA47-8889-171A-897E-253A498A6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FA5F923-1263-97C0-01EC-89C30BD9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722475-E553-FB37-BDCF-663D6FBDA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84BF4A9-BA10-0252-648B-47FBD120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45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3E85371-5019-3D27-9962-71C648A09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1C1F77-025C-8450-C3AE-7F4BBA571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300C19-970C-1893-5364-B0A59D11B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4B99D-076A-44F2-9042-D1A5407D3BBD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ADB271-852F-DB57-75B1-4CCC59B4A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001BD2-D195-2385-0338-786CE56A1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04AC7-6CD4-4FDB-B150-5477058CA5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85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481B5D-4211-9736-9CBB-78BAAFACA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10b, s. 105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FC43AD-83D9-86BB-C1D8-EB39B63C4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773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a fixed salary every month </a:t>
            </a:r>
          </a:p>
          <a:p>
            <a:pPr marL="514350" indent="-514350">
              <a:buAutoNum type="arabicPeriod"/>
            </a:pPr>
            <a:r>
              <a:rPr lang="en-US" dirty="0"/>
              <a:t>take paid holidays </a:t>
            </a:r>
          </a:p>
          <a:p>
            <a:pPr marL="514350" indent="-514350">
              <a:buAutoNum type="arabicPeriod"/>
            </a:pPr>
            <a:r>
              <a:rPr lang="en-US" dirty="0"/>
              <a:t>make our living working gigs </a:t>
            </a:r>
          </a:p>
          <a:p>
            <a:pPr marL="514350" indent="-514350">
              <a:buAutoNum type="arabicPeriod"/>
            </a:pPr>
            <a:r>
              <a:rPr lang="en-US" dirty="0"/>
              <a:t>digitally enabled </a:t>
            </a:r>
          </a:p>
          <a:p>
            <a:pPr marL="514350" indent="-514350">
              <a:buAutoNum type="arabicPeriod"/>
            </a:pPr>
            <a:r>
              <a:rPr lang="en-US" dirty="0"/>
              <a:t>on-demand services </a:t>
            </a:r>
          </a:p>
          <a:p>
            <a:pPr marL="514350" indent="-514350">
              <a:buAutoNum type="arabicPeriod"/>
            </a:pPr>
            <a:r>
              <a:rPr lang="en-US" dirty="0"/>
              <a:t>commit to full days of work </a:t>
            </a:r>
          </a:p>
          <a:p>
            <a:pPr marL="514350" indent="-514350">
              <a:buAutoNum type="arabicPeriod"/>
            </a:pPr>
            <a:r>
              <a:rPr lang="en-US" dirty="0"/>
              <a:t>a steady pay cheque </a:t>
            </a:r>
          </a:p>
          <a:p>
            <a:pPr marL="514350" indent="-514350">
              <a:buAutoNum type="arabicPeriod"/>
            </a:pPr>
            <a:r>
              <a:rPr lang="en-US" dirty="0"/>
              <a:t>fixed work hours </a:t>
            </a:r>
          </a:p>
          <a:p>
            <a:pPr marL="514350" indent="-514350">
              <a:buAutoNum type="arabicPeriod"/>
            </a:pPr>
            <a:r>
              <a:rPr lang="en-US" dirty="0"/>
              <a:t>company-provided benefits </a:t>
            </a:r>
          </a:p>
          <a:p>
            <a:pPr marL="514350" indent="-514350">
              <a:buAutoNum type="arabicPeriod"/>
            </a:pPr>
            <a:r>
              <a:rPr lang="en-US" dirty="0"/>
              <a:t>a few gigs on the side </a:t>
            </a:r>
          </a:p>
          <a:p>
            <a:pPr marL="514350" indent="-514350">
              <a:buAutoNum type="arabicPeriod"/>
            </a:pPr>
            <a:r>
              <a:rPr lang="en-US" dirty="0"/>
              <a:t>full-time employment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156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10b, s. 105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10b, s. 105</dc:title>
  <dc:creator>Franzon Päivi</dc:creator>
  <cp:lastModifiedBy>Franzon Päivi</cp:lastModifiedBy>
  <cp:revision>1</cp:revision>
  <dcterms:created xsi:type="dcterms:W3CDTF">2023-03-13T12:19:26Z</dcterms:created>
  <dcterms:modified xsi:type="dcterms:W3CDTF">2023-03-13T12:20:41Z</dcterms:modified>
</cp:coreProperties>
</file>