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D0C8D1-952E-D46D-6067-9BFAC4D37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1560812-0097-DA41-55A5-CB0600651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E1C43E-FCEA-E023-3F97-1174BF7E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B793F6-45B1-42A3-5529-37FEFD18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988352-BE69-C698-1CAA-E4389977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92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FAA307-088D-09C2-65D2-82771EC0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76B891B-2E65-2FEF-81E6-0E22E18F0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110E97-75CE-E55D-B30F-4F85110C7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3A12C9-EF1D-5E57-FC28-72171540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3CE131-8BB6-7951-A1CB-DFC4DB87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59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CC4315A-650F-BD6D-2B2B-6E81DFA72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3C9234A-AD1E-B48C-D3B2-232830E26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BBD80A-F3A2-9FA2-2275-59F7B490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0DA936-ADD2-137E-150B-058FBF65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837F30-3BB7-C47C-2EE1-7DEBA890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6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ABAF2D-8083-2CE7-FCFE-DF909DFE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BF7B0B-22A0-6CC9-8AED-2E761498F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CA833-C03B-AF6C-9702-E269434B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E4F441-32E7-A190-6D21-B0344BAB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6C5F34-87ED-251E-3DC9-1C359726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5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18AEB0-60B3-5CC8-D360-653FF5D22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37D414-3AC1-602D-4CDB-1C024B027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FDE0F7-2560-B52C-5A2A-8AD32AC5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656C98-FBB9-E0FA-5A04-A3C52251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E8A271-A03F-C271-7E7A-6CE10A88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266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2386A4-9BF7-FCFB-A408-9EB03387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4963FE-95F7-41BF-BEE4-CD0CA0746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46A60D5-84A6-B617-5639-D6A2F1A8B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D1654BA-23FF-689D-4F0D-56B85041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B4804C4-725F-B9AB-852F-1C0D87F46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08AFE8B-349C-1B51-5F3A-843D2C21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55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8ECED8-07ED-C705-45C2-4D6F3E3E7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0F31CD-EC74-F8B4-557A-9A9EE5B33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29CB0C-894B-A20D-C9F5-EC092BA3F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A8D57F4-285F-4E2A-1E48-6272A5BD9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4982401-F9BB-921D-E152-7AFC7DC17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FC43BDF-832D-7879-35C8-D3A8D1FC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D0CA755-56D2-C4BA-D677-2DA195E99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25F3BD7-7A06-072A-021A-72A947B6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83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4D901-CE84-4C8B-5C60-F9961BE6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FBF8760-C651-908F-549B-D59A9AC7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369D811-B1B4-702C-E4D3-92DE9348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5673E45-54E6-83AB-9CAA-72287788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97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7380A71-7C22-7584-17CE-9915440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F470888-4C96-DE17-AC57-43C226C6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D927C8-FFF6-EAA5-1372-1F4A88EF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51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A59073-08E5-FCAE-D39E-51D53BF9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87E5B2-94BB-9E8D-202F-D9BA08985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1C49A7-A66E-8EEA-5B68-631DA9C96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09B4B7A-80ED-F8F0-9C15-7FF3AAF2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950A49-8E15-F4C9-DDC4-1CD92399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153033-1E9A-920F-250A-7ECFF32B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21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EEEB8-E69C-41F4-6144-6084E407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39D8B53-A366-8A87-40DA-7627EF29C2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3D7D72-68E2-8368-CB42-FA6B0DCE7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F8F1B0-6058-392A-EDEB-2E9D6137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695F7F7-E895-C683-C93E-C9CE093D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5D7A60B-80DA-ACB9-85AA-0B562D64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146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A37D2BD-A5F1-D4E5-D3CC-118D6BFC9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1AD6C7-1029-7ED3-9971-73F10A15D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544801-A754-02CF-0E47-5B3DEEA97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831F-38A6-4CA8-9FA8-F141BCFB794B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45723A-D06C-2A3A-B03D-1122106D4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0FA9D3-9667-3EF2-D196-DE8EC3798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7B331-8201-49EF-BED7-0210747C09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37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AE29ED-F56A-4F90-EE74-687E6836C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34, s. 196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EF4B18-3608-A260-95EC-4F6226FED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364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to apologize / </a:t>
            </a:r>
            <a:r>
              <a:rPr lang="en-US" dirty="0" err="1"/>
              <a:t>apologise</a:t>
            </a:r>
            <a:r>
              <a:rPr lang="en-US" dirty="0"/>
              <a:t> to all of you for </a:t>
            </a:r>
          </a:p>
          <a:p>
            <a:pPr marL="514350" indent="-514350">
              <a:buAutoNum type="arabicPeriod"/>
            </a:pPr>
            <a:r>
              <a:rPr lang="en-US" dirty="0"/>
              <a:t>disapprove of </a:t>
            </a:r>
          </a:p>
          <a:p>
            <a:pPr marL="514350" indent="-514350">
              <a:buAutoNum type="arabicPeriod"/>
            </a:pPr>
            <a:r>
              <a:rPr lang="en-US" dirty="0"/>
              <a:t>have reached / 've reached </a:t>
            </a:r>
          </a:p>
          <a:p>
            <a:pPr marL="514350" indent="-514350">
              <a:buAutoNum type="arabicPeriod"/>
            </a:pPr>
            <a:r>
              <a:rPr lang="en-US" dirty="0"/>
              <a:t>have spent a lot of time on / 've spent a lot of time on </a:t>
            </a:r>
            <a:br>
              <a:rPr lang="en-US" dirty="0"/>
            </a:br>
            <a:r>
              <a:rPr lang="en-US" dirty="0"/>
              <a:t>(have) devoted ourselves to / 've devoted ourselves to </a:t>
            </a:r>
          </a:p>
          <a:p>
            <a:pPr marL="514350" indent="-514350">
              <a:buAutoNum type="arabicPeriod"/>
            </a:pPr>
            <a:r>
              <a:rPr lang="en-US" dirty="0"/>
              <a:t>haven't considered studying / have not considered studying / haven't regarded studying as / have not regarded studying as </a:t>
            </a:r>
          </a:p>
          <a:p>
            <a:pPr marL="514350" indent="-514350">
              <a:buAutoNum type="arabicPeriod"/>
            </a:pPr>
            <a:r>
              <a:rPr lang="en-US" dirty="0"/>
              <a:t>participating in / attending </a:t>
            </a:r>
          </a:p>
          <a:p>
            <a:pPr marL="514350" indent="-514350">
              <a:buAutoNum type="arabicPeriod"/>
            </a:pPr>
            <a:r>
              <a:rPr lang="en-US" dirty="0"/>
              <a:t>have benefitted from / 've benefitted from / have benefited from / 've benefited from </a:t>
            </a:r>
          </a:p>
          <a:p>
            <a:pPr marL="514350" indent="-514350">
              <a:buAutoNum type="arabicPeriod"/>
            </a:pPr>
            <a:r>
              <a:rPr lang="en-US" dirty="0"/>
              <a:t>looking after / taking care of </a:t>
            </a:r>
          </a:p>
          <a:p>
            <a:pPr marL="514350" indent="-514350">
              <a:buAutoNum type="arabicPeriod"/>
            </a:pPr>
            <a:r>
              <a:rPr lang="en-US" dirty="0"/>
              <a:t>has affected / has influenced / 's affected / 's influenced </a:t>
            </a:r>
          </a:p>
          <a:p>
            <a:pPr marL="514350" indent="-514350">
              <a:buAutoNum type="arabicPeriod"/>
            </a:pPr>
            <a:r>
              <a:rPr lang="en-US" dirty="0"/>
              <a:t>visit </a:t>
            </a:r>
          </a:p>
          <a:p>
            <a:pPr marL="514350" indent="-514350">
              <a:buAutoNum type="arabicPeriod"/>
            </a:pPr>
            <a:r>
              <a:rPr lang="en-US" dirty="0"/>
              <a:t>to congratulate everybody/everyone on </a:t>
            </a:r>
          </a:p>
          <a:p>
            <a:pPr marL="514350" indent="-514350">
              <a:buAutoNum type="arabicPeriod"/>
            </a:pPr>
            <a:r>
              <a:rPr lang="en-US" dirty="0"/>
              <a:t>listen to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49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112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34, s. 196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34, s. 196</dc:title>
  <dc:creator>Franzon Päivi</dc:creator>
  <cp:lastModifiedBy>Franzon Päivi</cp:lastModifiedBy>
  <cp:revision>1</cp:revision>
  <dcterms:created xsi:type="dcterms:W3CDTF">2023-03-09T09:30:16Z</dcterms:created>
  <dcterms:modified xsi:type="dcterms:W3CDTF">2023-03-09T09:35:22Z</dcterms:modified>
</cp:coreProperties>
</file>