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19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9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03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78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9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1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38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7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80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4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CB1-D23E-46E5-B889-8C1A76EB73DC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E4203-6C4F-426F-82A9-17A5EC665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38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31520"/>
            <a:ext cx="11140440" cy="5891349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eaa</a:t>
            </a:r>
            <a:r>
              <a:rPr lang="en-GB" dirty="0" smtClean="0"/>
              <a:t> 	 = </a:t>
            </a:r>
            <a:r>
              <a:rPr lang="en-GB" dirty="0" err="1" smtClean="0"/>
              <a:t>ennen</a:t>
            </a:r>
            <a:r>
              <a:rPr lang="en-GB" dirty="0" smtClean="0"/>
              <a:t> </a:t>
            </a:r>
            <a:r>
              <a:rPr lang="en-GB" dirty="0" err="1" smtClean="0"/>
              <a:t>ajanlaskun</a:t>
            </a:r>
            <a:r>
              <a:rPr lang="en-GB" dirty="0" smtClean="0"/>
              <a:t> </a:t>
            </a:r>
            <a:r>
              <a:rPr lang="en-GB" dirty="0" err="1" smtClean="0"/>
              <a:t>alkua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before Common Era = BCE		(BC = Before Christ </a:t>
            </a:r>
            <a:r>
              <a:rPr lang="en-GB" dirty="0" err="1" smtClean="0"/>
              <a:t>e.Kr</a:t>
            </a:r>
            <a:r>
              <a:rPr lang="en-GB" dirty="0" smtClean="0"/>
              <a:t>.)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j</a:t>
            </a:r>
            <a:r>
              <a:rPr lang="en-GB" dirty="0" err="1" smtClean="0"/>
              <a:t>aa</a:t>
            </a:r>
            <a:r>
              <a:rPr lang="en-GB" dirty="0" smtClean="0"/>
              <a:t>  	 = </a:t>
            </a:r>
            <a:r>
              <a:rPr lang="en-GB" dirty="0" err="1" smtClean="0"/>
              <a:t>jälkeen</a:t>
            </a:r>
            <a:r>
              <a:rPr lang="en-GB" dirty="0" smtClean="0"/>
              <a:t> </a:t>
            </a:r>
            <a:r>
              <a:rPr lang="en-GB" dirty="0" err="1" smtClean="0"/>
              <a:t>ajanlaskun</a:t>
            </a:r>
            <a:r>
              <a:rPr lang="en-GB" dirty="0" smtClean="0"/>
              <a:t> </a:t>
            </a:r>
            <a:r>
              <a:rPr lang="en-GB" dirty="0" err="1" smtClean="0"/>
              <a:t>alun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Common Era = CE			(AD = Anno Domini = </a:t>
            </a:r>
            <a:r>
              <a:rPr lang="en-GB" dirty="0" err="1" smtClean="0"/>
              <a:t>j.Kr</a:t>
            </a:r>
            <a:r>
              <a:rPr lang="en-GB" dirty="0" smtClean="0"/>
              <a:t>.)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   				      1</a:t>
            </a:r>
            <a:r>
              <a:rPr lang="en-GB" baseline="30000" dirty="0" smtClean="0"/>
              <a:t>st</a:t>
            </a:r>
            <a:r>
              <a:rPr lang="en-GB" dirty="0" smtClean="0"/>
              <a:t>              2</a:t>
            </a:r>
            <a:r>
              <a:rPr lang="en-GB" baseline="30000" dirty="0" smtClean="0"/>
              <a:t>nd</a:t>
            </a:r>
            <a:r>
              <a:rPr lang="en-GB" dirty="0" smtClean="0"/>
              <a:t>                                    18th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200 </a:t>
            </a:r>
            <a:r>
              <a:rPr lang="en-GB" dirty="0" err="1" smtClean="0"/>
              <a:t>eKr</a:t>
            </a:r>
            <a:r>
              <a:rPr lang="en-GB" dirty="0" smtClean="0"/>
              <a:t>	100 </a:t>
            </a:r>
            <a:r>
              <a:rPr lang="en-GB" dirty="0" err="1" smtClean="0"/>
              <a:t>eKr</a:t>
            </a:r>
            <a:r>
              <a:rPr lang="en-GB" dirty="0"/>
              <a:t>	</a:t>
            </a:r>
            <a:r>
              <a:rPr lang="en-GB" dirty="0" smtClean="0"/>
              <a:t>0	100 </a:t>
            </a:r>
            <a:r>
              <a:rPr lang="en-GB" dirty="0" err="1" smtClean="0"/>
              <a:t>jKr</a:t>
            </a:r>
            <a:r>
              <a:rPr lang="en-GB" dirty="0" smtClean="0"/>
              <a:t>	200 </a:t>
            </a:r>
            <a:r>
              <a:rPr lang="en-GB" dirty="0" err="1" smtClean="0"/>
              <a:t>jKr</a:t>
            </a:r>
            <a:r>
              <a:rPr lang="en-GB" dirty="0" smtClean="0"/>
              <a:t>	1700 </a:t>
            </a:r>
            <a:r>
              <a:rPr lang="en-GB" dirty="0" err="1" smtClean="0"/>
              <a:t>jKr</a:t>
            </a:r>
            <a:r>
              <a:rPr lang="en-GB" dirty="0" smtClean="0"/>
              <a:t> 1800 </a:t>
            </a:r>
            <a:r>
              <a:rPr lang="en-GB" dirty="0" err="1" smtClean="0"/>
              <a:t>jKr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1900-luku	= 20</a:t>
            </a:r>
            <a:r>
              <a:rPr lang="en-GB" baseline="30000" dirty="0" smtClean="0"/>
              <a:t>th</a:t>
            </a:r>
            <a:r>
              <a:rPr lang="en-GB" dirty="0" smtClean="0"/>
              <a:t> century/1900s		2000-luku = 21</a:t>
            </a:r>
            <a:r>
              <a:rPr lang="en-GB" baseline="30000" dirty="0" smtClean="0"/>
              <a:t>st</a:t>
            </a:r>
            <a:r>
              <a:rPr lang="en-GB" dirty="0" smtClean="0"/>
              <a:t> century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cxnSp>
        <p:nvCxnSpPr>
          <p:cNvPr id="5" name="Suora nuoliyhdysviiva 4"/>
          <p:cNvCxnSpPr/>
          <p:nvPr/>
        </p:nvCxnSpPr>
        <p:spPr>
          <a:xfrm flipV="1">
            <a:off x="968828" y="4781006"/>
            <a:ext cx="10552612" cy="187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Vasen aaltosulje 5"/>
          <p:cNvSpPr/>
          <p:nvPr/>
        </p:nvSpPr>
        <p:spPr>
          <a:xfrm rot="5400000">
            <a:off x="1787977" y="3465468"/>
            <a:ext cx="363583" cy="167749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211" y="4071440"/>
            <a:ext cx="1423852" cy="414564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198" y="4071440"/>
            <a:ext cx="1269275" cy="414564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0571" y="4096931"/>
            <a:ext cx="1431088" cy="414564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607" y="4071440"/>
            <a:ext cx="1648101" cy="414564"/>
          </a:xfrm>
          <a:prstGeom prst="rect">
            <a:avLst/>
          </a:prstGeom>
        </p:spPr>
      </p:pic>
      <p:cxnSp>
        <p:nvCxnSpPr>
          <p:cNvPr id="14" name="Suora yhdysviiva 13"/>
          <p:cNvCxnSpPr/>
          <p:nvPr/>
        </p:nvCxnSpPr>
        <p:spPr>
          <a:xfrm>
            <a:off x="968828" y="4611189"/>
            <a:ext cx="0" cy="3135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" name="Kuva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7640" y="4638159"/>
            <a:ext cx="45719" cy="323116"/>
          </a:xfrm>
          <a:prstGeom prst="rect">
            <a:avLst/>
          </a:prstGeom>
        </p:spPr>
      </p:pic>
      <p:pic>
        <p:nvPicPr>
          <p:cNvPr id="16" name="Kuva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198" y="4638159"/>
            <a:ext cx="46157" cy="323116"/>
          </a:xfrm>
          <a:prstGeom prst="rect">
            <a:avLst/>
          </a:prstGeom>
        </p:spPr>
      </p:pic>
      <p:pic>
        <p:nvPicPr>
          <p:cNvPr id="17" name="Kuva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220" y="4638159"/>
            <a:ext cx="48772" cy="323116"/>
          </a:xfrm>
          <a:prstGeom prst="rect">
            <a:avLst/>
          </a:prstGeom>
        </p:spPr>
      </p:pic>
      <p:pic>
        <p:nvPicPr>
          <p:cNvPr id="18" name="Kuva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4322" y="4638159"/>
            <a:ext cx="48772" cy="323116"/>
          </a:xfrm>
          <a:prstGeom prst="rect">
            <a:avLst/>
          </a:prstGeom>
        </p:spPr>
      </p:pic>
      <p:pic>
        <p:nvPicPr>
          <p:cNvPr id="19" name="Kuva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0571" y="4657753"/>
            <a:ext cx="48772" cy="323116"/>
          </a:xfrm>
          <a:prstGeom prst="rect">
            <a:avLst/>
          </a:prstGeom>
        </p:spPr>
      </p:pic>
      <p:pic>
        <p:nvPicPr>
          <p:cNvPr id="20" name="Kuva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1659" y="4657753"/>
            <a:ext cx="48772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6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83</Words>
  <Application>Microsoft Office PowerPoint</Application>
  <PresentationFormat>Laajakuva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Franzon Päivi</dc:creator>
  <cp:lastModifiedBy>Franzon Päivi</cp:lastModifiedBy>
  <cp:revision>5</cp:revision>
  <dcterms:created xsi:type="dcterms:W3CDTF">2018-12-07T06:53:55Z</dcterms:created>
  <dcterms:modified xsi:type="dcterms:W3CDTF">2020-10-03T12:25:55Z</dcterms:modified>
</cp:coreProperties>
</file>