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992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02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81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27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531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28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095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11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88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098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625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0996E-D600-4CFD-A9A5-393F2587678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996F1-2F3A-4DD1-AD8D-A7D213A98A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82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>
                <a:latin typeface="+mn-lt"/>
              </a:rPr>
              <a:t>Glossary</a:t>
            </a:r>
            <a:r>
              <a:rPr lang="fi-FI" b="1" dirty="0" smtClean="0">
                <a:latin typeface="+mn-lt"/>
              </a:rPr>
              <a:t>, science, A </a:t>
            </a:r>
            <a:r>
              <a:rPr lang="fi-FI" b="1" dirty="0" err="1" smtClean="0">
                <a:latin typeface="+mn-lt"/>
              </a:rPr>
              <a:t>page</a:t>
            </a:r>
            <a:r>
              <a:rPr lang="fi-FI" b="1" dirty="0" smtClean="0">
                <a:latin typeface="+mn-lt"/>
              </a:rPr>
              <a:t> </a:t>
            </a:r>
            <a:r>
              <a:rPr lang="fi-FI" b="1" dirty="0" smtClean="0">
                <a:latin typeface="+mn-lt"/>
              </a:rPr>
              <a:t>65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1. investigation</a:t>
            </a:r>
            <a:endParaRPr lang="fi-FI" dirty="0"/>
          </a:p>
          <a:p>
            <a:r>
              <a:rPr lang="en-GB" dirty="0"/>
              <a:t>2. theory</a:t>
            </a:r>
            <a:endParaRPr lang="fi-FI" dirty="0"/>
          </a:p>
          <a:p>
            <a:r>
              <a:rPr lang="en-GB" dirty="0"/>
              <a:t>3. research</a:t>
            </a:r>
            <a:endParaRPr lang="fi-FI" dirty="0"/>
          </a:p>
          <a:p>
            <a:r>
              <a:rPr lang="en-GB" dirty="0"/>
              <a:t>4. studies</a:t>
            </a:r>
            <a:endParaRPr lang="fi-FI" dirty="0"/>
          </a:p>
          <a:p>
            <a:r>
              <a:rPr lang="en-GB" dirty="0"/>
              <a:t>5. trial and error</a:t>
            </a:r>
            <a:endParaRPr lang="fi-FI" dirty="0"/>
          </a:p>
          <a:p>
            <a:r>
              <a:rPr lang="en-GB" dirty="0"/>
              <a:t>6. variable</a:t>
            </a:r>
            <a:endParaRPr lang="fi-FI" dirty="0"/>
          </a:p>
          <a:p>
            <a:r>
              <a:rPr lang="en-GB" dirty="0"/>
              <a:t>7. hypothesis</a:t>
            </a:r>
            <a:endParaRPr lang="fi-FI" dirty="0"/>
          </a:p>
          <a:p>
            <a:r>
              <a:rPr lang="en-GB" dirty="0"/>
              <a:t>8. </a:t>
            </a:r>
            <a:r>
              <a:rPr lang="fi-FI" smtClean="0"/>
              <a:t>observing</a:t>
            </a:r>
            <a:endParaRPr lang="fi-FI" dirty="0"/>
          </a:p>
          <a:p>
            <a:r>
              <a:rPr lang="en-GB" dirty="0"/>
              <a:t>9. researchers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32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7" y="195239"/>
            <a:ext cx="11416936" cy="647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0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959429"/>
          </a:xfrm>
        </p:spPr>
        <p:txBody>
          <a:bodyPr/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959429"/>
            <a:ext cx="10515600" cy="470262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000" dirty="0" smtClean="0"/>
              <a:t>Where </a:t>
            </a:r>
            <a:r>
              <a:rPr lang="en-US" sz="3000" dirty="0"/>
              <a:t>was this gadget/device/appliance assembled? 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Do </a:t>
            </a:r>
            <a:r>
              <a:rPr lang="en-US" sz="3000" dirty="0"/>
              <a:t>we already know how to recycle e-waste/electronic refuse? 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The </a:t>
            </a:r>
            <a:r>
              <a:rPr lang="en-US" sz="3000" dirty="0"/>
              <a:t>development of batteries enables shorter charging times. 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Is </a:t>
            </a:r>
            <a:r>
              <a:rPr lang="en-US" sz="3000" dirty="0"/>
              <a:t>artificial intelligence / AI able to generate/produce new information/data</a:t>
            </a:r>
            <a:r>
              <a:rPr lang="en-US" sz="3000" dirty="0" smtClean="0"/>
              <a:t>? 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The </a:t>
            </a:r>
            <a:r>
              <a:rPr lang="en-US" sz="3000" dirty="0"/>
              <a:t>precision/accuracy of these predictions is questionable. 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The </a:t>
            </a:r>
            <a:r>
              <a:rPr lang="en-US" sz="3000" dirty="0"/>
              <a:t>evidence was </a:t>
            </a:r>
            <a:r>
              <a:rPr lang="en-US" sz="3000" dirty="0" err="1"/>
              <a:t>analysed</a:t>
            </a:r>
            <a:r>
              <a:rPr lang="en-US" sz="3000" dirty="0"/>
              <a:t>/analyzed carefully. 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Will </a:t>
            </a:r>
            <a:r>
              <a:rPr lang="en-US" sz="3000" dirty="0"/>
              <a:t>today's technology be out-of-date/dated/obsolete/outdated as early as tomorrow?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42774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97</Words>
  <Application>Microsoft Office PowerPoint</Application>
  <PresentationFormat>Laajakuva</PresentationFormat>
  <Paragraphs>18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Glossary, science, A page 65</vt:lpstr>
      <vt:lpstr>PowerPoint-esitys</vt:lpstr>
      <vt:lpstr>C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Glossary, science, A page 79</dc:title>
  <dc:creator>Franzon Päivi</dc:creator>
  <cp:lastModifiedBy>Franzon Päivi</cp:lastModifiedBy>
  <cp:revision>4</cp:revision>
  <dcterms:created xsi:type="dcterms:W3CDTF">2017-11-19T17:17:34Z</dcterms:created>
  <dcterms:modified xsi:type="dcterms:W3CDTF">2023-01-19T10:04:11Z</dcterms:modified>
</cp:coreProperties>
</file>