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35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58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06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00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04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87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3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2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57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04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2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35E0-3622-4881-B5F3-2F8CA6087F8C}" type="datetimeFigureOut">
              <a:rPr lang="fi-FI" smtClean="0"/>
              <a:t>21.8.2016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14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Argumentoiva essee</a:t>
            </a:r>
            <a:endParaRPr lang="fi-FI" b="1" dirty="0">
              <a:latin typeface="+mn-l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Ohjeita ja arviointiperusteita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89440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767" y="260796"/>
            <a:ext cx="8551572" cy="64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6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7" y="273675"/>
            <a:ext cx="8547278" cy="641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8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285" y="189964"/>
            <a:ext cx="8401316" cy="630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4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Laajakuva</PresentationFormat>
  <Paragraphs>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Argumentoiva essee</vt:lpstr>
      <vt:lpstr>PowerPoint-esitys</vt:lpstr>
      <vt:lpstr>PowerPoint-esitys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Argumentoiva essee</dc:title>
  <dc:creator>Franzon Päivi</dc:creator>
  <cp:lastModifiedBy>Franzon Päivi</cp:lastModifiedBy>
  <cp:revision>1</cp:revision>
  <dcterms:created xsi:type="dcterms:W3CDTF">2016-08-21T20:02:41Z</dcterms:created>
  <dcterms:modified xsi:type="dcterms:W3CDTF">2016-08-21T20:02:54Z</dcterms:modified>
</cp:coreProperties>
</file>