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 varScale="1">
        <p:scale>
          <a:sx n="61" d="100"/>
          <a:sy n="61" d="100"/>
        </p:scale>
        <p:origin x="78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F23-21C2-4F16-9747-A1C0BD7C1FD4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1FD8-2137-4C8C-A4A2-A0718D0C5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16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F23-21C2-4F16-9747-A1C0BD7C1FD4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1FD8-2137-4C8C-A4A2-A0718D0C5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97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F23-21C2-4F16-9747-A1C0BD7C1FD4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1FD8-2137-4C8C-A4A2-A0718D0C5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44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F23-21C2-4F16-9747-A1C0BD7C1FD4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1FD8-2137-4C8C-A4A2-A0718D0C5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31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F23-21C2-4F16-9747-A1C0BD7C1FD4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1FD8-2137-4C8C-A4A2-A0718D0C5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450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F23-21C2-4F16-9747-A1C0BD7C1FD4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1FD8-2137-4C8C-A4A2-A0718D0C5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2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F23-21C2-4F16-9747-A1C0BD7C1FD4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1FD8-2137-4C8C-A4A2-A0718D0C5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42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F23-21C2-4F16-9747-A1C0BD7C1FD4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1FD8-2137-4C8C-A4A2-A0718D0C5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28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F23-21C2-4F16-9747-A1C0BD7C1FD4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1FD8-2137-4C8C-A4A2-A0718D0C5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42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F23-21C2-4F16-9747-A1C0BD7C1FD4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1FD8-2137-4C8C-A4A2-A0718D0C5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45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F5F23-21C2-4F16-9747-A1C0BD7C1FD4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11FD8-2137-4C8C-A4A2-A0718D0C5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83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F5F23-21C2-4F16-9747-A1C0BD7C1FD4}" type="datetimeFigureOut">
              <a:rPr lang="en-GB" smtClean="0"/>
              <a:t>18/01/2019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1FD8-2137-4C8C-A4A2-A0718D0C57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51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157655"/>
            <a:ext cx="10515600" cy="1008993"/>
          </a:xfrm>
        </p:spPr>
        <p:txBody>
          <a:bodyPr/>
          <a:lstStyle/>
          <a:p>
            <a:r>
              <a:rPr lang="en-GB" b="1" dirty="0" err="1" smtClean="0"/>
              <a:t>Infinitiivi</a:t>
            </a:r>
            <a:r>
              <a:rPr lang="en-GB" b="1" dirty="0" smtClean="0"/>
              <a:t> to-</a:t>
            </a:r>
            <a:r>
              <a:rPr lang="en-GB" b="1" dirty="0" err="1" smtClean="0"/>
              <a:t>partikkelilla</a:t>
            </a:r>
            <a:r>
              <a:rPr lang="en-GB" b="1" dirty="0" smtClean="0"/>
              <a:t>, </a:t>
            </a:r>
            <a:r>
              <a:rPr lang="en-GB" b="1" dirty="0" err="1" smtClean="0"/>
              <a:t>ilman</a:t>
            </a:r>
            <a:r>
              <a:rPr lang="en-GB" b="1" dirty="0" smtClean="0"/>
              <a:t> </a:t>
            </a:r>
            <a:r>
              <a:rPr lang="en-GB" b="1" dirty="0" err="1" smtClean="0"/>
              <a:t>sitä</a:t>
            </a:r>
            <a:r>
              <a:rPr lang="en-GB" b="1" dirty="0" smtClean="0"/>
              <a:t> </a:t>
            </a:r>
            <a:r>
              <a:rPr lang="en-GB" b="1" dirty="0" err="1" smtClean="0"/>
              <a:t>vai</a:t>
            </a:r>
            <a:r>
              <a:rPr lang="en-GB" b="1" dirty="0" smtClean="0"/>
              <a:t> </a:t>
            </a:r>
            <a:r>
              <a:rPr lang="en-GB" b="1" dirty="0" err="1" smtClean="0"/>
              <a:t>ing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166648"/>
            <a:ext cx="10515600" cy="550216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Packing</a:t>
            </a:r>
          </a:p>
          <a:p>
            <a:pPr marL="514350" indent="-514350">
              <a:buAutoNum type="arabicPeriod"/>
            </a:pPr>
            <a:r>
              <a:rPr lang="en-GB" dirty="0" smtClean="0"/>
              <a:t>Forget</a:t>
            </a:r>
          </a:p>
          <a:p>
            <a:pPr marL="514350" indent="-514350">
              <a:buAutoNum type="arabicPeriod"/>
            </a:pPr>
            <a:r>
              <a:rPr lang="en-GB" dirty="0" smtClean="0"/>
              <a:t>Make</a:t>
            </a:r>
          </a:p>
          <a:p>
            <a:pPr marL="514350" indent="-514350">
              <a:buAutoNum type="arabicPeriod"/>
            </a:pPr>
            <a:r>
              <a:rPr lang="en-GB" dirty="0" smtClean="0"/>
              <a:t>Turning in</a:t>
            </a:r>
          </a:p>
          <a:p>
            <a:pPr marL="514350" indent="-514350">
              <a:buAutoNum type="arabicPeriod"/>
            </a:pPr>
            <a:r>
              <a:rPr lang="en-GB" dirty="0" smtClean="0"/>
              <a:t>Get</a:t>
            </a:r>
          </a:p>
          <a:p>
            <a:pPr marL="514350" indent="-514350">
              <a:buAutoNum type="arabicPeriod"/>
            </a:pPr>
            <a:r>
              <a:rPr lang="en-GB" dirty="0" smtClean="0"/>
              <a:t>To have</a:t>
            </a:r>
          </a:p>
          <a:p>
            <a:pPr marL="514350" indent="-514350">
              <a:buAutoNum type="arabicPeriod"/>
            </a:pPr>
            <a:r>
              <a:rPr lang="en-GB" dirty="0" smtClean="0"/>
              <a:t>Leave</a:t>
            </a:r>
          </a:p>
          <a:p>
            <a:pPr marL="514350" indent="-514350">
              <a:buAutoNum type="arabicPeriod"/>
            </a:pPr>
            <a:r>
              <a:rPr lang="en-GB" dirty="0" smtClean="0"/>
              <a:t>To wave</a:t>
            </a:r>
          </a:p>
          <a:p>
            <a:pPr marL="514350" indent="-514350">
              <a:buAutoNum type="arabicPeriod"/>
            </a:pPr>
            <a:r>
              <a:rPr lang="en-GB" dirty="0" smtClean="0"/>
              <a:t>Arranging</a:t>
            </a:r>
          </a:p>
          <a:p>
            <a:pPr marL="514350" indent="-514350">
              <a:buAutoNum type="arabicPeriod"/>
            </a:pPr>
            <a:r>
              <a:rPr lang="en-GB" dirty="0" smtClean="0"/>
              <a:t>giving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44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Laajakuva</PresentationFormat>
  <Paragraphs>11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Infinitiivi to-partikkelilla, ilman sitä vai ing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Infinitiivi to-partikkelilla, ilman sitä vai ing</dc:title>
  <dc:creator>Franzon Päivi</dc:creator>
  <cp:lastModifiedBy>Franzon Päivi</cp:lastModifiedBy>
  <cp:revision>1</cp:revision>
  <dcterms:created xsi:type="dcterms:W3CDTF">2019-01-18T07:24:42Z</dcterms:created>
  <dcterms:modified xsi:type="dcterms:W3CDTF">2019-01-18T07:25:00Z</dcterms:modified>
</cp:coreProperties>
</file>