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4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6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67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1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4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9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3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7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4C30-3789-4F88-ACEE-8656BD2B270E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5144-2242-42B6-AB8E-7B02EA320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2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6833"/>
          </a:xfrm>
        </p:spPr>
        <p:txBody>
          <a:bodyPr/>
          <a:lstStyle/>
          <a:p>
            <a:r>
              <a:rPr lang="en-GB" dirty="0" err="1" smtClean="0"/>
              <a:t>Tehtävä</a:t>
            </a:r>
            <a:r>
              <a:rPr lang="en-GB" dirty="0" smtClean="0"/>
              <a:t> 2, </a:t>
            </a:r>
            <a:r>
              <a:rPr lang="en-GB" dirty="0" err="1" smtClean="0"/>
              <a:t>sivu</a:t>
            </a:r>
            <a:r>
              <a:rPr lang="en-GB" dirty="0" smtClean="0"/>
              <a:t> 158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88274"/>
            <a:ext cx="10515600" cy="577378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Our teacher made us go (to) see a play / forced us to go to a play.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However, she/he let us choose when.</a:t>
            </a:r>
          </a:p>
          <a:p>
            <a:pPr marL="514350" indent="-514350">
              <a:buAutoNum type="arabicPeriod"/>
            </a:pPr>
            <a:r>
              <a:rPr lang="en-US" dirty="0" smtClean="0"/>
              <a:t>I think we should see the play tonight.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We could go there a bit/little early.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Perhaps/Maybe we’ll see the actors come/coming to the theatre.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fact, we had better leave right now.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can hardly wait! </a:t>
            </a:r>
          </a:p>
          <a:p>
            <a:pPr marL="514350" indent="-514350">
              <a:buAutoNum type="arabicPeriod"/>
            </a:pPr>
            <a:r>
              <a:rPr lang="en-US" dirty="0" smtClean="0"/>
              <a:t>Didn’t you hear Sarah talk/talking about their experience?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They hoped to meet / that they could meet the actors after the play.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actors had made them wait outside for two hours.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And the bodyguard didn’t even let them talk to the actors.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think the same will happen to us so why bother.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At least I’d rather stay (at) home than wait outside in the cold.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Why do you say Sarah does nothing but complain?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5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2, sivu 158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2, sivu 158</dc:title>
  <dc:creator>Franzon Päivi</dc:creator>
  <cp:lastModifiedBy>Franzon Päivi</cp:lastModifiedBy>
  <cp:revision>1</cp:revision>
  <dcterms:created xsi:type="dcterms:W3CDTF">2022-10-17T11:05:48Z</dcterms:created>
  <dcterms:modified xsi:type="dcterms:W3CDTF">2022-10-17T11:05:54Z</dcterms:modified>
</cp:coreProperties>
</file>