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en-GB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en-GB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B4C30-3789-4F88-ACEE-8656BD2B270E}" type="datetimeFigureOut">
              <a:rPr lang="en-GB" smtClean="0"/>
              <a:t>17/10/2022</a:t>
            </a:fld>
            <a:endParaRPr lang="en-GB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65144-2242-42B6-AB8E-7B02EA3207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611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GB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GB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B4C30-3789-4F88-ACEE-8656BD2B270E}" type="datetimeFigureOut">
              <a:rPr lang="en-GB" smtClean="0"/>
              <a:t>17/10/2022</a:t>
            </a:fld>
            <a:endParaRPr lang="en-GB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65144-2242-42B6-AB8E-7B02EA3207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2486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en-GB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GB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B4C30-3789-4F88-ACEE-8656BD2B270E}" type="datetimeFigureOut">
              <a:rPr lang="en-GB" smtClean="0"/>
              <a:t>17/10/2022</a:t>
            </a:fld>
            <a:endParaRPr lang="en-GB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65144-2242-42B6-AB8E-7B02EA3207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8743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GB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GB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B4C30-3789-4F88-ACEE-8656BD2B270E}" type="datetimeFigureOut">
              <a:rPr lang="en-GB" smtClean="0"/>
              <a:t>17/10/2022</a:t>
            </a:fld>
            <a:endParaRPr lang="en-GB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65144-2242-42B6-AB8E-7B02EA3207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3166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en-GB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B4C30-3789-4F88-ACEE-8656BD2B270E}" type="datetimeFigureOut">
              <a:rPr lang="en-GB" smtClean="0"/>
              <a:t>17/10/2022</a:t>
            </a:fld>
            <a:endParaRPr lang="en-GB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65144-2242-42B6-AB8E-7B02EA3207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6670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GB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GB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GB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B4C30-3789-4F88-ACEE-8656BD2B270E}" type="datetimeFigureOut">
              <a:rPr lang="en-GB" smtClean="0"/>
              <a:t>17/10/2022</a:t>
            </a:fld>
            <a:endParaRPr lang="en-GB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65144-2242-42B6-AB8E-7B02EA3207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3310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GB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GB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GB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B4C30-3789-4F88-ACEE-8656BD2B270E}" type="datetimeFigureOut">
              <a:rPr lang="en-GB" smtClean="0"/>
              <a:t>17/10/2022</a:t>
            </a:fld>
            <a:endParaRPr lang="en-GB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65144-2242-42B6-AB8E-7B02EA3207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4241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GB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B4C30-3789-4F88-ACEE-8656BD2B270E}" type="datetimeFigureOut">
              <a:rPr lang="en-GB" smtClean="0"/>
              <a:t>17/10/2022</a:t>
            </a:fld>
            <a:endParaRPr lang="en-GB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65144-2242-42B6-AB8E-7B02EA3207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6113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B4C30-3789-4F88-ACEE-8656BD2B270E}" type="datetimeFigureOut">
              <a:rPr lang="en-GB" smtClean="0"/>
              <a:t>17/10/2022</a:t>
            </a:fld>
            <a:endParaRPr lang="en-GB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65144-2242-42B6-AB8E-7B02EA3207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9793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en-GB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GB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B4C30-3789-4F88-ACEE-8656BD2B270E}" type="datetimeFigureOut">
              <a:rPr lang="en-GB" smtClean="0"/>
              <a:t>17/10/2022</a:t>
            </a:fld>
            <a:endParaRPr lang="en-GB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65144-2242-42B6-AB8E-7B02EA3207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3039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en-GB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B4C30-3789-4F88-ACEE-8656BD2B270E}" type="datetimeFigureOut">
              <a:rPr lang="en-GB" smtClean="0"/>
              <a:t>17/10/2022</a:t>
            </a:fld>
            <a:endParaRPr lang="en-GB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65144-2242-42B6-AB8E-7B02EA3207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0478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en-GB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GB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5B4C30-3789-4F88-ACEE-8656BD2B270E}" type="datetimeFigureOut">
              <a:rPr lang="en-GB" smtClean="0"/>
              <a:t>17/10/2022</a:t>
            </a:fld>
            <a:endParaRPr lang="en-GB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65144-2242-42B6-AB8E-7B02EA3207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1325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96833"/>
          </a:xfrm>
        </p:spPr>
        <p:txBody>
          <a:bodyPr/>
          <a:lstStyle/>
          <a:p>
            <a:r>
              <a:rPr lang="en-GB" dirty="0" err="1" smtClean="0"/>
              <a:t>Tehtävä</a:t>
            </a:r>
            <a:r>
              <a:rPr lang="en-GB" dirty="0" smtClean="0"/>
              <a:t> 2, </a:t>
            </a:r>
            <a:r>
              <a:rPr lang="en-GB" dirty="0" err="1" smtClean="0"/>
              <a:t>sivu</a:t>
            </a:r>
            <a:r>
              <a:rPr lang="en-GB" dirty="0" smtClean="0"/>
              <a:t> 158</a:t>
            </a:r>
            <a:endParaRPr lang="en-GB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888274"/>
            <a:ext cx="10515600" cy="5773783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Our teacher made us go (to) see a play / forced us to go to a play. 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 smtClean="0"/>
              <a:t>However, she/he let us choose when.</a:t>
            </a:r>
          </a:p>
          <a:p>
            <a:pPr marL="514350" indent="-514350">
              <a:buAutoNum type="arabicPeriod"/>
            </a:pPr>
            <a:r>
              <a:rPr lang="en-US" dirty="0" smtClean="0"/>
              <a:t>I think we should see the play tonight. 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 smtClean="0"/>
              <a:t>We could go there a bit/little early. 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 smtClean="0"/>
              <a:t>Perhaps/Maybe we’ll see the actors come/coming to the theatre. </a:t>
            </a:r>
          </a:p>
          <a:p>
            <a:pPr marL="514350" indent="-514350">
              <a:buAutoNum type="arabicPeriod"/>
            </a:pPr>
            <a:r>
              <a:rPr lang="en-US" dirty="0" smtClean="0"/>
              <a:t>In fact, we had better leave right now. 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 smtClean="0"/>
              <a:t>I can hardly wait! </a:t>
            </a:r>
          </a:p>
          <a:p>
            <a:pPr marL="514350" indent="-514350">
              <a:buAutoNum type="arabicPeriod"/>
            </a:pPr>
            <a:r>
              <a:rPr lang="en-US" dirty="0" smtClean="0"/>
              <a:t>Didn’t you hear Sarah talk/talking about their experience? 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 smtClean="0"/>
              <a:t>They hoped to meet / that they could meet the actors after the play. 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 smtClean="0"/>
              <a:t>The actors had made them wait outside for two hours. 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 smtClean="0"/>
              <a:t>And the bodyguard didn’t even let them talk to the actors. 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 smtClean="0"/>
              <a:t>I think the same will happen to us so why bother. 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 smtClean="0"/>
              <a:t>At least I’d rather stay (at) home than wait outside in the cold. 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 smtClean="0"/>
              <a:t>Why do you say Sarah does nothing but complain?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1545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160</Words>
  <Application>Microsoft Office PowerPoint</Application>
  <PresentationFormat>Laajakuva</PresentationFormat>
  <Paragraphs>15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Office-teema</vt:lpstr>
      <vt:lpstr>Tehtävä 2, sivu 158</vt:lpstr>
    </vt:vector>
  </TitlesOfParts>
  <Company>Kouvolan Kaupunki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Tehtävä 2, sivu 158</dc:title>
  <dc:creator>Franzon Päivi</dc:creator>
  <cp:lastModifiedBy>Franzon Päivi</cp:lastModifiedBy>
  <cp:revision>1</cp:revision>
  <dcterms:created xsi:type="dcterms:W3CDTF">2022-10-17T11:05:48Z</dcterms:created>
  <dcterms:modified xsi:type="dcterms:W3CDTF">2022-10-17T11:05:54Z</dcterms:modified>
</cp:coreProperties>
</file>