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472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808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231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30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502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114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29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210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012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466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960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D7B-A6C7-4611-9991-201FEFC13ED2}" type="datetimeFigureOut">
              <a:rPr lang="fi-FI" smtClean="0"/>
              <a:t>5.10.2022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F24E4-BFC2-428A-9526-7310D5E1BC9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281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latin typeface="+mn-lt"/>
              </a:rPr>
              <a:t>2</a:t>
            </a:r>
            <a:r>
              <a:rPr lang="fi-FI" b="1" dirty="0" smtClean="0">
                <a:latin typeface="+mn-lt"/>
              </a:rPr>
              <a:t>f</a:t>
            </a:r>
            <a:r>
              <a:rPr lang="fi-FI" b="1" dirty="0" smtClean="0">
                <a:latin typeface="+mn-lt"/>
              </a:rPr>
              <a:t>, </a:t>
            </a:r>
            <a:r>
              <a:rPr lang="fi-FI" b="1" dirty="0" err="1" smtClean="0">
                <a:latin typeface="+mn-lt"/>
              </a:rPr>
              <a:t>page</a:t>
            </a:r>
            <a:r>
              <a:rPr lang="fi-FI" b="1" dirty="0" smtClean="0">
                <a:latin typeface="+mn-lt"/>
              </a:rPr>
              <a:t> </a:t>
            </a:r>
            <a:r>
              <a:rPr lang="fi-FI" b="1" dirty="0" smtClean="0">
                <a:latin typeface="+mn-lt"/>
              </a:rPr>
              <a:t>20</a:t>
            </a:r>
            <a:endParaRPr lang="fi-FI" b="1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Most drivers leave their lanes too early and join the congested one.</a:t>
            </a:r>
            <a:endParaRPr lang="fi-FI" dirty="0"/>
          </a:p>
          <a:p>
            <a:r>
              <a:rPr lang="en-GB" dirty="0"/>
              <a:t>2. Drivers tend to drive closer to cyclists wearing helmets.</a:t>
            </a:r>
            <a:endParaRPr lang="fi-FI" dirty="0"/>
          </a:p>
          <a:p>
            <a:r>
              <a:rPr lang="en-GB" dirty="0"/>
              <a:t>4. Drivers are more likely to be courteous when the other car has extra passengers inside.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799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latin typeface="+mn-lt"/>
              </a:rPr>
              <a:t>2</a:t>
            </a:r>
            <a:r>
              <a:rPr lang="fi-FI" b="1" smtClean="0">
                <a:latin typeface="+mn-lt"/>
              </a:rPr>
              <a:t>f</a:t>
            </a:r>
            <a:r>
              <a:rPr lang="fi-FI" b="1" dirty="0" smtClean="0">
                <a:latin typeface="+mn-lt"/>
              </a:rPr>
              <a:t>, </a:t>
            </a:r>
            <a:r>
              <a:rPr lang="fi-FI" b="1" dirty="0" err="1" smtClean="0">
                <a:latin typeface="+mn-lt"/>
              </a:rPr>
              <a:t>step</a:t>
            </a:r>
            <a:r>
              <a:rPr lang="fi-FI" b="1" dirty="0" smtClean="0">
                <a:latin typeface="+mn-lt"/>
              </a:rPr>
              <a:t> 2</a:t>
            </a:r>
            <a:endParaRPr lang="fi-FI" b="1" dirty="0">
              <a:latin typeface="+mn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a</a:t>
            </a:r>
            <a:endParaRPr lang="fi-FI" dirty="0"/>
          </a:p>
          <a:p>
            <a:r>
              <a:rPr lang="en-GB" dirty="0"/>
              <a:t>2. b</a:t>
            </a:r>
            <a:endParaRPr lang="fi-FI" dirty="0"/>
          </a:p>
          <a:p>
            <a:r>
              <a:rPr lang="en-GB" dirty="0"/>
              <a:t>3. c</a:t>
            </a:r>
            <a:endParaRPr lang="fi-FI" dirty="0"/>
          </a:p>
          <a:p>
            <a:r>
              <a:rPr lang="en-GB" dirty="0"/>
              <a:t>4. b</a:t>
            </a:r>
            <a:endParaRPr lang="fi-FI" dirty="0"/>
          </a:p>
          <a:p>
            <a:r>
              <a:rPr lang="en-GB" dirty="0"/>
              <a:t>5. c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351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Laajakuva</PresentationFormat>
  <Paragraphs>10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2f, page 20</vt:lpstr>
      <vt:lpstr>2f, step 2</vt:lpstr>
    </vt:vector>
  </TitlesOfParts>
  <Company>Kouvola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1f, page 16</dc:title>
  <dc:creator>Franzon Päivi</dc:creator>
  <cp:lastModifiedBy>Franzon Päivi</cp:lastModifiedBy>
  <cp:revision>2</cp:revision>
  <dcterms:created xsi:type="dcterms:W3CDTF">2017-11-19T16:23:04Z</dcterms:created>
  <dcterms:modified xsi:type="dcterms:W3CDTF">2022-10-05T05:45:22Z</dcterms:modified>
</cp:coreProperties>
</file>