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AE0E-5A07-47DA-B0C4-0FE59FFDD560}" type="datetimeFigureOut">
              <a:rPr lang="fi-FI" smtClean="0"/>
              <a:t>14.2.2022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1437-6159-4531-89F0-747F26D9EC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188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AE0E-5A07-47DA-B0C4-0FE59FFDD560}" type="datetimeFigureOut">
              <a:rPr lang="fi-FI" smtClean="0"/>
              <a:t>14.2.2022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1437-6159-4531-89F0-747F26D9EC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3009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AE0E-5A07-47DA-B0C4-0FE59FFDD560}" type="datetimeFigureOut">
              <a:rPr lang="fi-FI" smtClean="0"/>
              <a:t>14.2.2022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1437-6159-4531-89F0-747F26D9EC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521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AE0E-5A07-47DA-B0C4-0FE59FFDD560}" type="datetimeFigureOut">
              <a:rPr lang="fi-FI" smtClean="0"/>
              <a:t>14.2.2022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1437-6159-4531-89F0-747F26D9EC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163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AE0E-5A07-47DA-B0C4-0FE59FFDD560}" type="datetimeFigureOut">
              <a:rPr lang="fi-FI" smtClean="0"/>
              <a:t>14.2.2022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1437-6159-4531-89F0-747F26D9EC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6747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AE0E-5A07-47DA-B0C4-0FE59FFDD560}" type="datetimeFigureOut">
              <a:rPr lang="fi-FI" smtClean="0"/>
              <a:t>14.2.2022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1437-6159-4531-89F0-747F26D9EC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8230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AE0E-5A07-47DA-B0C4-0FE59FFDD560}" type="datetimeFigureOut">
              <a:rPr lang="fi-FI" smtClean="0"/>
              <a:t>14.2.2022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1437-6159-4531-89F0-747F26D9EC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0155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AE0E-5A07-47DA-B0C4-0FE59FFDD560}" type="datetimeFigureOut">
              <a:rPr lang="fi-FI" smtClean="0"/>
              <a:t>14.2.2022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1437-6159-4531-89F0-747F26D9EC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0504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AE0E-5A07-47DA-B0C4-0FE59FFDD560}" type="datetimeFigureOut">
              <a:rPr lang="fi-FI" smtClean="0"/>
              <a:t>14.2.2022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1437-6159-4531-89F0-747F26D9EC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1292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AE0E-5A07-47DA-B0C4-0FE59FFDD560}" type="datetimeFigureOut">
              <a:rPr lang="fi-FI" smtClean="0"/>
              <a:t>14.2.2022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1437-6159-4531-89F0-747F26D9EC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5204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AE0E-5A07-47DA-B0C4-0FE59FFDD560}" type="datetimeFigureOut">
              <a:rPr lang="fi-FI" smtClean="0"/>
              <a:t>14.2.2022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1437-6159-4531-89F0-747F26D9EC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2129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7AE0E-5A07-47DA-B0C4-0FE59FFDD560}" type="datetimeFigureOut">
              <a:rPr lang="fi-FI" smtClean="0"/>
              <a:t>14.2.2022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F1437-6159-4531-89F0-747F26D9EC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452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the best word for the sentence.</a:t>
            </a:r>
            <a:endParaRPr lang="en-US" dirty="0" smtClean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5"/>
            <a:ext cx="10900954" cy="435133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Some people seek out a </a:t>
            </a:r>
            <a:r>
              <a:rPr lang="en-US" b="1" dirty="0" smtClean="0"/>
              <a:t>supernatural / superlative / supernal</a:t>
            </a:r>
            <a:r>
              <a:rPr lang="en-US" dirty="0" smtClean="0"/>
              <a:t> explanation for things that are just coincidences.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window was </a:t>
            </a:r>
            <a:r>
              <a:rPr lang="en-US" b="1" dirty="0" smtClean="0"/>
              <a:t>buffered / buffaloed / buffeted </a:t>
            </a:r>
            <a:r>
              <a:rPr lang="en-US" dirty="0" smtClean="0"/>
              <a:t>by the rainstorm.</a:t>
            </a:r>
          </a:p>
          <a:p>
            <a:pPr marL="514350" indent="-514350">
              <a:buAutoNum type="arabicPeriod"/>
            </a:pPr>
            <a:r>
              <a:rPr lang="en-US" dirty="0" smtClean="0"/>
              <a:t>When he moved to a new city, Earnest was annoyed that there were no Mexican restaurants in the </a:t>
            </a:r>
            <a:r>
              <a:rPr lang="en-US" b="1" dirty="0" smtClean="0"/>
              <a:t>region / legion / religion.</a:t>
            </a:r>
          </a:p>
          <a:p>
            <a:pPr marL="514350" indent="-514350">
              <a:buAutoNum type="arabicPeriod"/>
            </a:pPr>
            <a:r>
              <a:rPr lang="en-US" dirty="0" smtClean="0"/>
              <a:t>Check out this amazing video -- it will blow your </a:t>
            </a:r>
            <a:r>
              <a:rPr lang="en-US" b="1" dirty="0" smtClean="0"/>
              <a:t>mine / mind / mane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smtClean="0"/>
              <a:t>After writing an essay, it’s good to </a:t>
            </a:r>
            <a:r>
              <a:rPr lang="en-US" b="1" dirty="0" smtClean="0"/>
              <a:t>edit / edict / editor </a:t>
            </a:r>
            <a:r>
              <a:rPr lang="en-US" dirty="0" smtClean="0"/>
              <a:t>it to make it better.</a:t>
            </a:r>
          </a:p>
          <a:p>
            <a:pPr marL="514350" indent="-514350">
              <a:buAutoNum type="arabicPeriod"/>
            </a:pPr>
            <a:r>
              <a:rPr lang="en-US" dirty="0" smtClean="0"/>
              <a:t>When I visit my grandmother in the countryside, she seems to be related </a:t>
            </a:r>
            <a:r>
              <a:rPr lang="en-US" b="1" dirty="0" smtClean="0"/>
              <a:t>with / on / to </a:t>
            </a:r>
            <a:r>
              <a:rPr lang="en-US" dirty="0" smtClean="0"/>
              <a:t>most of her </a:t>
            </a:r>
            <a:r>
              <a:rPr lang="en-US" dirty="0" err="1" smtClean="0"/>
              <a:t>neighbours</a:t>
            </a:r>
            <a:r>
              <a:rPr lang="en-US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4075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Laajakuva</PresentationFormat>
  <Paragraphs>7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Choose the best word for the sentence.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Choose the best word for the sentence.</dc:title>
  <dc:creator>Franzon Päivi</dc:creator>
  <cp:lastModifiedBy>Franzon Päivi</cp:lastModifiedBy>
  <cp:revision>1</cp:revision>
  <dcterms:created xsi:type="dcterms:W3CDTF">2022-02-14T10:51:19Z</dcterms:created>
  <dcterms:modified xsi:type="dcterms:W3CDTF">2022-02-14T10:51:46Z</dcterms:modified>
</cp:coreProperties>
</file>