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01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614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206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665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4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508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85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078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393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25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062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62C3-81BA-4B1E-AEF1-4F98E35443B0}" type="datetimeFigureOut">
              <a:rPr lang="fi-FI" smtClean="0"/>
              <a:t>11.12.2022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4A2EB-6780-436E-A0B6-40B0E65C36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884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g9bsPT9q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Digikokeet.otava.fi</a:t>
            </a:r>
            <a:br>
              <a:rPr lang="fi-FI" dirty="0" smtClean="0"/>
            </a:br>
            <a:r>
              <a:rPr lang="fi-FI" dirty="0" smtClean="0"/>
              <a:t>Koe on auki maanantaihin 19.12. </a:t>
            </a:r>
            <a:r>
              <a:rPr lang="fi-FI" smtClean="0"/>
              <a:t>klo 21.00 asti.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2654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g9bsPT9q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gaRkQyDb</dc:title>
  <dc:creator>Franzon Päivi</dc:creator>
  <cp:lastModifiedBy>Franzon Päivi</cp:lastModifiedBy>
  <cp:revision>2</cp:revision>
  <dcterms:created xsi:type="dcterms:W3CDTF">2022-12-11T16:46:26Z</dcterms:created>
  <dcterms:modified xsi:type="dcterms:W3CDTF">2022-12-11T17:13:36Z</dcterms:modified>
</cp:coreProperties>
</file>