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182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74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99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27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82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9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20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93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84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846E-BB5E-48C5-9383-CDAE1CC52279}" type="datetimeFigureOut">
              <a:rPr lang="fi-FI" smtClean="0"/>
              <a:t>15.11.2021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D6B6B-BC6E-4A08-9914-C62AA82F22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04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Crossword</a:t>
            </a:r>
            <a:r>
              <a:rPr lang="fi-FI" b="1" dirty="0" smtClean="0"/>
              <a:t>, sivu 137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900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Safe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Sunscreen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Currency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Voyage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Tram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Customs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Passport</a:t>
            </a:r>
          </a:p>
          <a:p>
            <a:pPr marL="514350" indent="-514350">
              <a:buAutoNum type="arabicPeriod"/>
            </a:pPr>
            <a:r>
              <a:rPr lang="fi-FI" dirty="0" smtClean="0"/>
              <a:t>Guide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Platform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smtClean="0"/>
              <a:t>Departure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Visa</a:t>
            </a:r>
          </a:p>
          <a:p>
            <a:pPr marL="514350" indent="-514350">
              <a:buAutoNum type="arabicPeriod"/>
            </a:pPr>
            <a:r>
              <a:rPr lang="fi-FI" dirty="0" err="1" smtClean="0"/>
              <a:t>Souvenir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itinerary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445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Crossword, sivu 137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Crossword, sivu 137</dc:title>
  <dc:creator>Franzon Päivi</dc:creator>
  <cp:lastModifiedBy>Franzon Päivi</cp:lastModifiedBy>
  <cp:revision>2</cp:revision>
  <dcterms:created xsi:type="dcterms:W3CDTF">2021-11-14T16:30:18Z</dcterms:created>
  <dcterms:modified xsi:type="dcterms:W3CDTF">2021-11-15T11:26:00Z</dcterms:modified>
</cp:coreProperties>
</file>